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5" r:id="rId2"/>
    <p:sldMasterId id="2147483717" r:id="rId3"/>
    <p:sldMasterId id="2147483729" r:id="rId4"/>
  </p:sldMasterIdLst>
  <p:notesMasterIdLst>
    <p:notesMasterId r:id="rId23"/>
  </p:notesMasterIdLst>
  <p:handoutMasterIdLst>
    <p:handoutMasterId r:id="rId24"/>
  </p:handoutMasterIdLst>
  <p:sldIdLst>
    <p:sldId id="422" r:id="rId5"/>
    <p:sldId id="822" r:id="rId6"/>
    <p:sldId id="819" r:id="rId7"/>
    <p:sldId id="820" r:id="rId8"/>
    <p:sldId id="821" r:id="rId9"/>
    <p:sldId id="816" r:id="rId10"/>
    <p:sldId id="818" r:id="rId11"/>
    <p:sldId id="834" r:id="rId12"/>
    <p:sldId id="830" r:id="rId13"/>
    <p:sldId id="836" r:id="rId14"/>
    <p:sldId id="837" r:id="rId15"/>
    <p:sldId id="831" r:id="rId16"/>
    <p:sldId id="838" r:id="rId17"/>
    <p:sldId id="839" r:id="rId18"/>
    <p:sldId id="832" r:id="rId19"/>
    <p:sldId id="833" r:id="rId20"/>
    <p:sldId id="835" r:id="rId21"/>
    <p:sldId id="823" r:id="rId22"/>
  </p:sldIdLst>
  <p:sldSz cx="9144000" cy="6858000" type="screen4x3"/>
  <p:notesSz cx="6877050" cy="1000125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Arial" pitchFamily="34" charset="0"/>
      </a:defRPr>
    </a:lvl1pPr>
    <a:lvl2pPr marL="457200" algn="l" rtl="0" fontAlgn="base">
      <a:spcBef>
        <a:spcPct val="0"/>
      </a:spcBef>
      <a:spcAft>
        <a:spcPct val="0"/>
      </a:spcAft>
      <a:defRPr sz="1200" kern="1200">
        <a:solidFill>
          <a:srgbClr val="0F5494"/>
        </a:solidFill>
        <a:latin typeface="Verdana" pitchFamily="34" charset="0"/>
        <a:ea typeface="+mn-ea"/>
        <a:cs typeface="Arial" pitchFamily="34" charset="0"/>
      </a:defRPr>
    </a:lvl2pPr>
    <a:lvl3pPr marL="914400" algn="l" rtl="0" fontAlgn="base">
      <a:spcBef>
        <a:spcPct val="0"/>
      </a:spcBef>
      <a:spcAft>
        <a:spcPct val="0"/>
      </a:spcAft>
      <a:defRPr sz="1200" kern="1200">
        <a:solidFill>
          <a:srgbClr val="0F5494"/>
        </a:solidFill>
        <a:latin typeface="Verdana" pitchFamily="34" charset="0"/>
        <a:ea typeface="+mn-ea"/>
        <a:cs typeface="Arial" pitchFamily="34" charset="0"/>
      </a:defRPr>
    </a:lvl3pPr>
    <a:lvl4pPr marL="1371600" algn="l" rtl="0" fontAlgn="base">
      <a:spcBef>
        <a:spcPct val="0"/>
      </a:spcBef>
      <a:spcAft>
        <a:spcPct val="0"/>
      </a:spcAft>
      <a:defRPr sz="1200" kern="1200">
        <a:solidFill>
          <a:srgbClr val="0F5494"/>
        </a:solidFill>
        <a:latin typeface="Verdana" pitchFamily="34" charset="0"/>
        <a:ea typeface="+mn-ea"/>
        <a:cs typeface="Arial" pitchFamily="34" charset="0"/>
      </a:defRPr>
    </a:lvl4pPr>
    <a:lvl5pPr marL="1828800" algn="l" rtl="0" fontAlgn="base">
      <a:spcBef>
        <a:spcPct val="0"/>
      </a:spcBef>
      <a:spcAft>
        <a:spcPct val="0"/>
      </a:spcAft>
      <a:defRPr sz="1200" kern="1200">
        <a:solidFill>
          <a:srgbClr val="0F5494"/>
        </a:solidFill>
        <a:latin typeface="Verdana" pitchFamily="34" charset="0"/>
        <a:ea typeface="+mn-ea"/>
        <a:cs typeface="Arial" pitchFamily="34" charset="0"/>
      </a:defRPr>
    </a:lvl5pPr>
    <a:lvl6pPr marL="2286000" algn="l" defTabSz="914400" rtl="0" eaLnBrk="1" latinLnBrk="0" hangingPunct="1">
      <a:defRPr sz="1200" kern="1200">
        <a:solidFill>
          <a:srgbClr val="0F5494"/>
        </a:solidFill>
        <a:latin typeface="Verdana" pitchFamily="34" charset="0"/>
        <a:ea typeface="+mn-ea"/>
        <a:cs typeface="Arial" pitchFamily="34" charset="0"/>
      </a:defRPr>
    </a:lvl6pPr>
    <a:lvl7pPr marL="2743200" algn="l" defTabSz="914400" rtl="0" eaLnBrk="1" latinLnBrk="0" hangingPunct="1">
      <a:defRPr sz="1200" kern="1200">
        <a:solidFill>
          <a:srgbClr val="0F5494"/>
        </a:solidFill>
        <a:latin typeface="Verdana" pitchFamily="34" charset="0"/>
        <a:ea typeface="+mn-ea"/>
        <a:cs typeface="Arial" pitchFamily="34" charset="0"/>
      </a:defRPr>
    </a:lvl7pPr>
    <a:lvl8pPr marL="3200400" algn="l" defTabSz="914400" rtl="0" eaLnBrk="1" latinLnBrk="0" hangingPunct="1">
      <a:defRPr sz="1200" kern="1200">
        <a:solidFill>
          <a:srgbClr val="0F5494"/>
        </a:solidFill>
        <a:latin typeface="Verdana" pitchFamily="34" charset="0"/>
        <a:ea typeface="+mn-ea"/>
        <a:cs typeface="Arial" pitchFamily="34" charset="0"/>
      </a:defRPr>
    </a:lvl8pPr>
    <a:lvl9pPr marL="3657600" algn="l" defTabSz="914400" rtl="0" eaLnBrk="1" latinLnBrk="0" hangingPunct="1">
      <a:defRPr sz="1200" kern="1200">
        <a:solidFill>
          <a:srgbClr val="0F5494"/>
        </a:solidFill>
        <a:latin typeface="Verdana"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loe" initials="c" lastIdx="2" clrIdx="0"/>
  <p:cmAuthor id="1" name="Karen McHugh" initials="KM" lastIdx="8" clrIdx="1">
    <p:extLst/>
  </p:cmAuthor>
  <p:cmAuthor id="2" name="Saskia" initials="svc"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F5494"/>
    <a:srgbClr val="FFDDFF"/>
    <a:srgbClr val="FFCCFF"/>
    <a:srgbClr val="E88D08"/>
    <a:srgbClr val="E5970B"/>
    <a:srgbClr val="009900"/>
    <a:srgbClr val="66FF33"/>
    <a:srgbClr val="00FF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15" autoAdjust="0"/>
    <p:restoredTop sz="69838" autoAdjust="0"/>
  </p:normalViewPr>
  <p:slideViewPr>
    <p:cSldViewPr>
      <p:cViewPr varScale="1">
        <p:scale>
          <a:sx n="52" d="100"/>
          <a:sy n="52" d="100"/>
        </p:scale>
        <p:origin x="2028"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80804" cy="500623"/>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7891" name="Rectangle 3"/>
          <p:cNvSpPr>
            <a:spLocks noGrp="1" noChangeArrowheads="1"/>
          </p:cNvSpPr>
          <p:nvPr>
            <p:ph type="dt" sz="quarter" idx="1"/>
          </p:nvPr>
        </p:nvSpPr>
        <p:spPr bwMode="auto">
          <a:xfrm>
            <a:off x="3894640" y="0"/>
            <a:ext cx="2980804" cy="500623"/>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lvl1pPr algn="r">
              <a:defRPr>
                <a:solidFill>
                  <a:schemeClr val="tx1"/>
                </a:solidFill>
                <a:latin typeface="Arial" charset="0"/>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99029"/>
            <a:ext cx="2980804" cy="500622"/>
          </a:xfrm>
          <a:prstGeom prst="rect">
            <a:avLst/>
          </a:prstGeom>
          <a:noFill/>
          <a:ln w="9525">
            <a:noFill/>
            <a:miter lim="800000"/>
            <a:headEnd/>
            <a:tailEnd/>
          </a:ln>
          <a:effectLst/>
        </p:spPr>
        <p:txBody>
          <a:bodyPr vert="horz" wrap="square" lIns="92281" tIns="46141" rIns="92281" bIns="46141" numCol="1" anchor="b"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94640" y="9499029"/>
            <a:ext cx="2980804" cy="500622"/>
          </a:xfrm>
          <a:prstGeom prst="rect">
            <a:avLst/>
          </a:prstGeom>
          <a:noFill/>
          <a:ln w="9525">
            <a:noFill/>
            <a:miter lim="800000"/>
            <a:headEnd/>
            <a:tailEnd/>
          </a:ln>
          <a:effectLst/>
        </p:spPr>
        <p:txBody>
          <a:bodyPr vert="horz" wrap="square" lIns="92281" tIns="46141" rIns="92281" bIns="46141" numCol="1" anchor="b" anchorCtr="0" compatLnSpc="1">
            <a:prstTxWarp prst="textNoShape">
              <a:avLst/>
            </a:prstTxWarp>
          </a:bodyPr>
          <a:lstStyle>
            <a:lvl1pPr algn="r">
              <a:defRPr>
                <a:solidFill>
                  <a:schemeClr val="tx1"/>
                </a:solidFill>
                <a:latin typeface="Arial" charset="0"/>
                <a:cs typeface="+mn-cs"/>
              </a:defRPr>
            </a:lvl1pPr>
          </a:lstStyle>
          <a:p>
            <a:pPr>
              <a:defRPr/>
            </a:pPr>
            <a:fld id="{300A49D6-C6AA-4DC8-AFC3-6BB207083133}" type="slidenum">
              <a:rPr lang="en-GB"/>
              <a:pPr>
                <a:defRPr/>
              </a:pPr>
              <a:t>‹N°›</a:t>
            </a:fld>
            <a:endParaRPr lang="en-GB"/>
          </a:p>
        </p:txBody>
      </p:sp>
    </p:spTree>
    <p:extLst>
      <p:ext uri="{BB962C8B-B14F-4D97-AF65-F5344CB8AC3E}">
        <p14:creationId xmlns:p14="http://schemas.microsoft.com/office/powerpoint/2010/main" val="24116045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80804" cy="500623"/>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6867" name="Rectangle 3"/>
          <p:cNvSpPr>
            <a:spLocks noGrp="1" noChangeArrowheads="1"/>
          </p:cNvSpPr>
          <p:nvPr>
            <p:ph type="dt" idx="1"/>
          </p:nvPr>
        </p:nvSpPr>
        <p:spPr bwMode="auto">
          <a:xfrm>
            <a:off x="3894640" y="0"/>
            <a:ext cx="2980804" cy="500623"/>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lvl1pPr algn="r">
              <a:defRPr>
                <a:solidFill>
                  <a:schemeClr val="tx1"/>
                </a:solidFill>
                <a:latin typeface="Arial" charset="0"/>
                <a:cs typeface="+mn-cs"/>
              </a:defRPr>
            </a:lvl1pPr>
          </a:lstStyle>
          <a:p>
            <a:pPr>
              <a:defRPr/>
            </a:pPr>
            <a:endParaRPr lang="en-GB"/>
          </a:p>
        </p:txBody>
      </p:sp>
      <p:sp>
        <p:nvSpPr>
          <p:cNvPr id="40964" name="Rectangle 4"/>
          <p:cNvSpPr>
            <a:spLocks noGrp="1" noRot="1" noChangeAspect="1" noChangeArrowheads="1" noTextEdit="1"/>
          </p:cNvSpPr>
          <p:nvPr>
            <p:ph type="sldImg" idx="2"/>
          </p:nvPr>
        </p:nvSpPr>
        <p:spPr bwMode="auto">
          <a:xfrm>
            <a:off x="941388" y="750888"/>
            <a:ext cx="4995862" cy="37480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7385" y="4750314"/>
            <a:ext cx="5502282" cy="4500802"/>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99029"/>
            <a:ext cx="2980804" cy="500622"/>
          </a:xfrm>
          <a:prstGeom prst="rect">
            <a:avLst/>
          </a:prstGeom>
          <a:noFill/>
          <a:ln w="9525">
            <a:noFill/>
            <a:miter lim="800000"/>
            <a:headEnd/>
            <a:tailEnd/>
          </a:ln>
          <a:effectLst/>
        </p:spPr>
        <p:txBody>
          <a:bodyPr vert="horz" wrap="square" lIns="92281" tIns="46141" rIns="92281" bIns="46141" numCol="1" anchor="b"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94640" y="9499029"/>
            <a:ext cx="2980804" cy="500622"/>
          </a:xfrm>
          <a:prstGeom prst="rect">
            <a:avLst/>
          </a:prstGeom>
          <a:noFill/>
          <a:ln w="9525">
            <a:noFill/>
            <a:miter lim="800000"/>
            <a:headEnd/>
            <a:tailEnd/>
          </a:ln>
          <a:effectLst/>
        </p:spPr>
        <p:txBody>
          <a:bodyPr vert="horz" wrap="square" lIns="92281" tIns="46141" rIns="92281" bIns="46141" numCol="1" anchor="b" anchorCtr="0" compatLnSpc="1">
            <a:prstTxWarp prst="textNoShape">
              <a:avLst/>
            </a:prstTxWarp>
          </a:bodyPr>
          <a:lstStyle>
            <a:lvl1pPr algn="r">
              <a:defRPr>
                <a:solidFill>
                  <a:schemeClr val="tx1"/>
                </a:solidFill>
                <a:latin typeface="Arial" charset="0"/>
                <a:cs typeface="+mn-cs"/>
              </a:defRPr>
            </a:lvl1pPr>
          </a:lstStyle>
          <a:p>
            <a:pPr>
              <a:defRPr/>
            </a:pPr>
            <a:fld id="{D7814935-7ECE-468D-893E-19C4D3C5563E}" type="slidenum">
              <a:rPr lang="en-GB"/>
              <a:pPr>
                <a:defRPr/>
              </a:pPr>
              <a:t>‹N°›</a:t>
            </a:fld>
            <a:endParaRPr lang="en-GB"/>
          </a:p>
        </p:txBody>
      </p:sp>
    </p:spTree>
    <p:extLst>
      <p:ext uri="{BB962C8B-B14F-4D97-AF65-F5344CB8AC3E}">
        <p14:creationId xmlns:p14="http://schemas.microsoft.com/office/powerpoint/2010/main" val="18766945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a:ln/>
        </p:spPr>
      </p:sp>
      <p:sp>
        <p:nvSpPr>
          <p:cNvPr id="43011" name="Espace réservé des commentaires 2"/>
          <p:cNvSpPr>
            <a:spLocks noGrp="1"/>
          </p:cNvSpPr>
          <p:nvPr>
            <p:ph type="body" idx="1"/>
          </p:nvPr>
        </p:nvSpPr>
        <p:spPr>
          <a:noFill/>
          <a:ln/>
        </p:spPr>
        <p:txBody>
          <a:bodyPr/>
          <a:lstStyle/>
          <a:p>
            <a:pPr eaLnBrk="1" hangingPunct="1"/>
            <a:endParaRPr lang="fr-BE" smtClean="0">
              <a:latin typeface="Arial" pitchFamily="34" charset="0"/>
            </a:endParaRPr>
          </a:p>
        </p:txBody>
      </p:sp>
      <p:sp>
        <p:nvSpPr>
          <p:cNvPr id="43012" name="Espace réservé du numéro de diapositive 3"/>
          <p:cNvSpPr>
            <a:spLocks noGrp="1"/>
          </p:cNvSpPr>
          <p:nvPr>
            <p:ph type="sldNum" sz="quarter" idx="5"/>
          </p:nvPr>
        </p:nvSpPr>
        <p:spPr>
          <a:noFill/>
        </p:spPr>
        <p:txBody>
          <a:bodyPr/>
          <a:lstStyle/>
          <a:p>
            <a:fld id="{CB40D055-2A4E-4A07-9583-0499299B4BBF}" type="slidenum">
              <a:rPr lang="en-GB" smtClean="0">
                <a:latin typeface="Arial" pitchFamily="34" charset="0"/>
              </a:rPr>
              <a:pPr/>
              <a:t>1</a:t>
            </a:fld>
            <a:endParaRPr lang="en-GB" smtClean="0">
              <a:latin typeface="Arial" pitchFamily="34" charset="0"/>
            </a:endParaRPr>
          </a:p>
        </p:txBody>
      </p:sp>
    </p:spTree>
    <p:extLst>
      <p:ext uri="{BB962C8B-B14F-4D97-AF65-F5344CB8AC3E}">
        <p14:creationId xmlns:p14="http://schemas.microsoft.com/office/powerpoint/2010/main" val="31581604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F32FAA77-324D-4C5E-B622-20B6976343CC}" type="slidenum">
              <a:rPr lang="en-GB" altLang="fr-FR" smtClean="0">
                <a:solidFill>
                  <a:srgbClr val="000000"/>
                </a:solidFill>
              </a:rPr>
              <a:pPr/>
              <a:t>10</a:t>
            </a:fld>
            <a:endParaRPr lang="en-GB" altLang="fr-FR" smtClean="0">
              <a:solidFill>
                <a:srgbClr val="000000"/>
              </a:solidFill>
            </a:endParaRPr>
          </a:p>
        </p:txBody>
      </p:sp>
      <p:sp>
        <p:nvSpPr>
          <p:cNvPr id="20483" name="Rectangle 3"/>
          <p:cNvSpPr txBox="1">
            <a:spLocks noGrp="1" noChangeArrowheads="1"/>
          </p:cNvSpPr>
          <p:nvPr/>
        </p:nvSpPr>
        <p:spPr bwMode="auto">
          <a:xfrm>
            <a:off x="3849688" y="0"/>
            <a:ext cx="2946400" cy="496888"/>
          </a:xfrm>
          <a:prstGeom prst="rect">
            <a:avLst/>
          </a:prstGeom>
          <a:noFill/>
          <a:ln w="9525">
            <a:noFill/>
            <a:miter lim="800000"/>
            <a:headEnd/>
            <a:tailEnd/>
          </a:ln>
        </p:spPr>
        <p:txBody>
          <a:bodyPr/>
          <a:lstStyle/>
          <a:p>
            <a:pPr algn="r" eaLnBrk="0" hangingPunct="0"/>
            <a:fld id="{E37EA9FA-CF16-4F93-8AD0-918B33678FDC}" type="datetime1">
              <a:rPr lang="en-US" altLang="fr-FR">
                <a:solidFill>
                  <a:srgbClr val="3300CC"/>
                </a:solidFill>
              </a:rPr>
              <a:pPr algn="r" eaLnBrk="0" hangingPunct="0"/>
              <a:t>11/2/2015</a:t>
            </a:fld>
            <a:endParaRPr lang="en-US" altLang="fr-FR">
              <a:solidFill>
                <a:srgbClr val="3300CC"/>
              </a:solidFill>
            </a:endParaRPr>
          </a:p>
        </p:txBody>
      </p:sp>
      <p:sp>
        <p:nvSpPr>
          <p:cNvPr id="20484" name="Rectangle 6"/>
          <p:cNvSpPr txBox="1">
            <a:spLocks noGrp="1" noChangeArrowheads="1"/>
          </p:cNvSpPr>
          <p:nvPr/>
        </p:nvSpPr>
        <p:spPr bwMode="auto">
          <a:xfrm>
            <a:off x="0" y="9428163"/>
            <a:ext cx="2946400" cy="496887"/>
          </a:xfrm>
          <a:prstGeom prst="rect">
            <a:avLst/>
          </a:prstGeom>
          <a:noFill/>
          <a:ln w="9525">
            <a:noFill/>
            <a:miter lim="800000"/>
            <a:headEnd/>
            <a:tailEnd/>
          </a:ln>
        </p:spPr>
        <p:txBody>
          <a:bodyPr anchor="b"/>
          <a:lstStyle/>
          <a:p>
            <a:pPr eaLnBrk="0" hangingPunct="0"/>
            <a:r>
              <a:rPr lang="en-US" altLang="fr-FR">
                <a:solidFill>
                  <a:srgbClr val="3300CC"/>
                </a:solidFill>
              </a:rPr>
              <a:t>PCM/ECOFIN Course - Brussels - October 28-31 2008</a:t>
            </a:r>
          </a:p>
        </p:txBody>
      </p:sp>
      <p:sp>
        <p:nvSpPr>
          <p:cNvPr id="20485" name="Rectangle 7"/>
          <p:cNvSpPr txBox="1">
            <a:spLocks noGrp="1" noChangeArrowheads="1"/>
          </p:cNvSpPr>
          <p:nvPr/>
        </p:nvSpPr>
        <p:spPr bwMode="auto">
          <a:xfrm>
            <a:off x="3849688" y="9428163"/>
            <a:ext cx="2946400" cy="496887"/>
          </a:xfrm>
          <a:prstGeom prst="rect">
            <a:avLst/>
          </a:prstGeom>
          <a:noFill/>
          <a:ln w="9525">
            <a:noFill/>
            <a:miter lim="800000"/>
            <a:headEnd/>
            <a:tailEnd/>
          </a:ln>
        </p:spPr>
        <p:txBody>
          <a:bodyPr anchor="b"/>
          <a:lstStyle/>
          <a:p>
            <a:pPr algn="r" eaLnBrk="0" hangingPunct="0"/>
            <a:fld id="{F9A5FA2B-72EE-4954-943D-634B79CC5FA8}" type="slidenum">
              <a:rPr lang="en-US" altLang="fr-FR">
                <a:solidFill>
                  <a:srgbClr val="3300CC"/>
                </a:solidFill>
              </a:rPr>
              <a:pPr algn="r" eaLnBrk="0" hangingPunct="0"/>
              <a:t>10</a:t>
            </a:fld>
            <a:endParaRPr lang="en-US" altLang="fr-FR">
              <a:solidFill>
                <a:srgbClr val="3300CC"/>
              </a:solidFill>
            </a:endParaRPr>
          </a:p>
        </p:txBody>
      </p:sp>
      <p:sp>
        <p:nvSpPr>
          <p:cNvPr id="20486" name="Rectangle 2"/>
          <p:cNvSpPr>
            <a:spLocks noGrp="1" noRot="1" noChangeAspect="1" noChangeArrowheads="1" noTextEdit="1"/>
          </p:cNvSpPr>
          <p:nvPr>
            <p:ph type="sldImg"/>
          </p:nvPr>
        </p:nvSpPr>
        <p:spPr>
          <a:xfrm>
            <a:off x="915988" y="744538"/>
            <a:ext cx="4965700" cy="3724275"/>
          </a:xfrm>
          <a:noFill/>
          <a:ln/>
        </p:spPr>
      </p:sp>
      <p:sp>
        <p:nvSpPr>
          <p:cNvPr id="20487" name="Rectangle 3"/>
          <p:cNvSpPr>
            <a:spLocks noGrp="1" noChangeArrowheads="1"/>
          </p:cNvSpPr>
          <p:nvPr>
            <p:ph type="body" idx="1"/>
          </p:nvPr>
        </p:nvSpPr>
        <p:spPr>
          <a:noFill/>
          <a:ln>
            <a:solidFill>
              <a:srgbClr val="000000"/>
            </a:solidFill>
          </a:ln>
        </p:spPr>
        <p:txBody>
          <a:bodyPr/>
          <a:lstStyle/>
          <a:p>
            <a:pPr eaLnBrk="1" hangingPunct="1">
              <a:spcBef>
                <a:spcPct val="0"/>
              </a:spcBef>
            </a:pPr>
            <a:endParaRPr lang="fr-BE" altLang="fr-FR" smtClean="0"/>
          </a:p>
        </p:txBody>
      </p:sp>
    </p:spTree>
    <p:extLst>
      <p:ext uri="{BB962C8B-B14F-4D97-AF65-F5344CB8AC3E}">
        <p14:creationId xmlns:p14="http://schemas.microsoft.com/office/powerpoint/2010/main" val="37495162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CE5015EB-10AE-4B74-A9D3-3964D0C542AA}" type="slidenum">
              <a:rPr lang="en-GB" altLang="fr-FR" smtClean="0">
                <a:solidFill>
                  <a:srgbClr val="000000"/>
                </a:solidFill>
              </a:rPr>
              <a:pPr/>
              <a:t>11</a:t>
            </a:fld>
            <a:endParaRPr lang="en-GB" altLang="fr-FR" smtClean="0">
              <a:solidFill>
                <a:srgbClr val="000000"/>
              </a:solidFill>
            </a:endParaRPr>
          </a:p>
        </p:txBody>
      </p:sp>
      <p:sp>
        <p:nvSpPr>
          <p:cNvPr id="23555" name="Espace réservé de l'image des diapositives 1"/>
          <p:cNvSpPr>
            <a:spLocks noGrp="1" noRot="1" noChangeAspect="1" noTextEdit="1"/>
          </p:cNvSpPr>
          <p:nvPr>
            <p:ph type="sldImg"/>
          </p:nvPr>
        </p:nvSpPr>
        <p:spPr>
          <a:xfrm>
            <a:off x="917575" y="744538"/>
            <a:ext cx="4962525" cy="3722687"/>
          </a:xfrm>
          <a:solidFill>
            <a:srgbClr val="FFFFFF"/>
          </a:solidFill>
          <a:ln/>
        </p:spPr>
      </p:sp>
      <p:sp>
        <p:nvSpPr>
          <p:cNvPr id="23556" name="Espace réservé des commentaires 2"/>
          <p:cNvSpPr>
            <a:spLocks noGrp="1"/>
          </p:cNvSpPr>
          <p:nvPr>
            <p:ph type="body" idx="1"/>
          </p:nvPr>
        </p:nvSpPr>
        <p:spPr>
          <a:noFill/>
          <a:ln>
            <a:solidFill>
              <a:srgbClr val="000000"/>
            </a:solidFill>
          </a:ln>
        </p:spPr>
        <p:txBody>
          <a:bodyPr lIns="92991" tIns="46495" rIns="92991" bIns="46495"/>
          <a:lstStyle/>
          <a:p>
            <a:pPr eaLnBrk="1" hangingPunct="1">
              <a:spcBef>
                <a:spcPct val="0"/>
              </a:spcBef>
            </a:pPr>
            <a:endParaRPr lang="fr-BE" altLang="fr-FR" smtClean="0"/>
          </a:p>
        </p:txBody>
      </p:sp>
      <p:sp>
        <p:nvSpPr>
          <p:cNvPr id="23557" name="Espace réservé du numéro de diapositive 3"/>
          <p:cNvSpPr txBox="1">
            <a:spLocks noGrp="1"/>
          </p:cNvSpPr>
          <p:nvPr/>
        </p:nvSpPr>
        <p:spPr bwMode="auto">
          <a:xfrm>
            <a:off x="3851275" y="9429750"/>
            <a:ext cx="2944813" cy="495300"/>
          </a:xfrm>
          <a:prstGeom prst="rect">
            <a:avLst/>
          </a:prstGeom>
          <a:noFill/>
          <a:ln w="9525">
            <a:noFill/>
            <a:miter lim="800000"/>
            <a:headEnd/>
            <a:tailEnd/>
          </a:ln>
        </p:spPr>
        <p:txBody>
          <a:bodyPr lIns="92991" tIns="46495" rIns="92991" bIns="46495" anchor="b"/>
          <a:lstStyle/>
          <a:p>
            <a:pPr algn="r" defTabSz="930275" eaLnBrk="0" hangingPunct="0"/>
            <a:fld id="{B0BD75E9-577C-4408-B321-19C4E14E6046}" type="slidenum">
              <a:rPr lang="en-US" altLang="fr-FR">
                <a:solidFill>
                  <a:srgbClr val="3300CC"/>
                </a:solidFill>
                <a:cs typeface="Arial" charset="0"/>
              </a:rPr>
              <a:pPr algn="r" defTabSz="930275" eaLnBrk="0" hangingPunct="0"/>
              <a:t>11</a:t>
            </a:fld>
            <a:endParaRPr lang="en-US" altLang="fr-FR">
              <a:solidFill>
                <a:srgbClr val="3300CC"/>
              </a:solidFill>
              <a:cs typeface="Arial" charset="0"/>
            </a:endParaRPr>
          </a:p>
        </p:txBody>
      </p:sp>
    </p:spTree>
    <p:extLst>
      <p:ext uri="{BB962C8B-B14F-4D97-AF65-F5344CB8AC3E}">
        <p14:creationId xmlns:p14="http://schemas.microsoft.com/office/powerpoint/2010/main" val="2718062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9785" indent="-288379" eaLnBrk="0" hangingPunct="0">
              <a:defRPr sz="1200">
                <a:solidFill>
                  <a:srgbClr val="0F5494"/>
                </a:solidFill>
                <a:latin typeface="Verdana" pitchFamily="34" charset="0"/>
              </a:defRPr>
            </a:lvl2pPr>
            <a:lvl3pPr marL="1153516" indent="-230703" eaLnBrk="0" hangingPunct="0">
              <a:defRPr sz="1200">
                <a:solidFill>
                  <a:srgbClr val="0F5494"/>
                </a:solidFill>
                <a:latin typeface="Verdana" pitchFamily="34" charset="0"/>
              </a:defRPr>
            </a:lvl3pPr>
            <a:lvl4pPr marL="1614922" indent="-230703" eaLnBrk="0" hangingPunct="0">
              <a:defRPr sz="1200">
                <a:solidFill>
                  <a:srgbClr val="0F5494"/>
                </a:solidFill>
                <a:latin typeface="Verdana" pitchFamily="34" charset="0"/>
              </a:defRPr>
            </a:lvl4pPr>
            <a:lvl5pPr marL="2076328" indent="-230703" eaLnBrk="0" hangingPunct="0">
              <a:defRPr sz="1200">
                <a:solidFill>
                  <a:srgbClr val="0F5494"/>
                </a:solidFill>
                <a:latin typeface="Verdana" pitchFamily="34" charset="0"/>
              </a:defRPr>
            </a:lvl5pPr>
            <a:lvl6pPr marL="2537734" indent="-230703" eaLnBrk="0" fontAlgn="base" hangingPunct="0">
              <a:spcBef>
                <a:spcPct val="0"/>
              </a:spcBef>
              <a:spcAft>
                <a:spcPct val="0"/>
              </a:spcAft>
              <a:defRPr sz="1200">
                <a:solidFill>
                  <a:srgbClr val="0F5494"/>
                </a:solidFill>
                <a:latin typeface="Verdana" pitchFamily="34" charset="0"/>
              </a:defRPr>
            </a:lvl6pPr>
            <a:lvl7pPr marL="2999141" indent="-230703" eaLnBrk="0" fontAlgn="base" hangingPunct="0">
              <a:spcBef>
                <a:spcPct val="0"/>
              </a:spcBef>
              <a:spcAft>
                <a:spcPct val="0"/>
              </a:spcAft>
              <a:defRPr sz="1200">
                <a:solidFill>
                  <a:srgbClr val="0F5494"/>
                </a:solidFill>
                <a:latin typeface="Verdana" pitchFamily="34" charset="0"/>
              </a:defRPr>
            </a:lvl7pPr>
            <a:lvl8pPr marL="3460547" indent="-230703" eaLnBrk="0" fontAlgn="base" hangingPunct="0">
              <a:spcBef>
                <a:spcPct val="0"/>
              </a:spcBef>
              <a:spcAft>
                <a:spcPct val="0"/>
              </a:spcAft>
              <a:defRPr sz="1200">
                <a:solidFill>
                  <a:srgbClr val="0F5494"/>
                </a:solidFill>
                <a:latin typeface="Verdana" pitchFamily="34" charset="0"/>
              </a:defRPr>
            </a:lvl8pPr>
            <a:lvl9pPr marL="3921953" indent="-230703" eaLnBrk="0" fontAlgn="base" hangingPunct="0">
              <a:spcBef>
                <a:spcPct val="0"/>
              </a:spcBef>
              <a:spcAft>
                <a:spcPct val="0"/>
              </a:spcAft>
              <a:defRPr sz="1200">
                <a:solidFill>
                  <a:srgbClr val="0F5494"/>
                </a:solidFill>
                <a:latin typeface="Verdana" pitchFamily="34" charset="0"/>
              </a:defRPr>
            </a:lvl9pPr>
          </a:lstStyle>
          <a:p>
            <a:pPr eaLnBrk="1" hangingPunct="1"/>
            <a:fld id="{A3EEDB5F-2247-4E2C-9645-E19021AFC8D3}" type="slidenum">
              <a:rPr lang="en-GB" altLang="fr-FR" smtClean="0">
                <a:solidFill>
                  <a:srgbClr val="000000"/>
                </a:solidFill>
                <a:latin typeface="Arial" pitchFamily="34" charset="0"/>
              </a:rPr>
              <a:pPr eaLnBrk="1" hangingPunct="1"/>
              <a:t>12</a:t>
            </a:fld>
            <a:endParaRPr lang="en-GB" altLang="fr-FR" smtClean="0">
              <a:solidFill>
                <a:srgbClr val="000000"/>
              </a:solidFill>
              <a:latin typeface="Arial" pitchFamily="34" charset="0"/>
            </a:endParaRPr>
          </a:p>
        </p:txBody>
      </p:sp>
      <p:sp>
        <p:nvSpPr>
          <p:cNvPr id="50179" name="Espace réservé de l'image des diapositives 1"/>
          <p:cNvSpPr>
            <a:spLocks noGrp="1" noRot="1" noChangeAspect="1" noTextEdit="1"/>
          </p:cNvSpPr>
          <p:nvPr>
            <p:ph type="sldImg"/>
          </p:nvPr>
        </p:nvSpPr>
        <p:spPr>
          <a:xfrm>
            <a:off x="939800" y="750888"/>
            <a:ext cx="4997450" cy="3748087"/>
          </a:xfrm>
          <a:solidFill>
            <a:srgbClr val="FFFFFF"/>
          </a:solidFill>
          <a:ln/>
        </p:spPr>
      </p:sp>
      <p:sp>
        <p:nvSpPr>
          <p:cNvPr id="50180" name="Espace réservé des commentaires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lIns="93847" tIns="46923" rIns="93847" bIns="46923"/>
          <a:lstStyle/>
          <a:p>
            <a:pPr>
              <a:spcBef>
                <a:spcPct val="0"/>
              </a:spcBef>
            </a:pPr>
            <a:endParaRPr lang="fr-BE" altLang="fr-FR" smtClean="0">
              <a:latin typeface="Arial" pitchFamily="34" charset="0"/>
            </a:endParaRPr>
          </a:p>
        </p:txBody>
      </p:sp>
      <p:sp>
        <p:nvSpPr>
          <p:cNvPr id="50181" name="Espace réservé du numéro de diapositive 3"/>
          <p:cNvSpPr txBox="1">
            <a:spLocks noGrp="1"/>
          </p:cNvSpPr>
          <p:nvPr/>
        </p:nvSpPr>
        <p:spPr bwMode="auto">
          <a:xfrm>
            <a:off x="3896247" y="9500627"/>
            <a:ext cx="2979199" cy="49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47" tIns="46923" rIns="93847" bIns="46923" anchor="b"/>
          <a:lstStyle>
            <a:lvl1pPr defTabSz="930275" eaLnBrk="0" hangingPunct="0">
              <a:defRPr sz="1200">
                <a:solidFill>
                  <a:srgbClr val="0F5494"/>
                </a:solidFill>
                <a:latin typeface="Verdana" pitchFamily="34" charset="0"/>
              </a:defRPr>
            </a:lvl1pPr>
            <a:lvl2pPr marL="742950" indent="-285750" defTabSz="930275" eaLnBrk="0" hangingPunct="0">
              <a:defRPr sz="1200">
                <a:solidFill>
                  <a:srgbClr val="0F5494"/>
                </a:solidFill>
                <a:latin typeface="Verdana" pitchFamily="34" charset="0"/>
              </a:defRPr>
            </a:lvl2pPr>
            <a:lvl3pPr marL="1143000" indent="-228600" defTabSz="930275" eaLnBrk="0" hangingPunct="0">
              <a:defRPr sz="1200">
                <a:solidFill>
                  <a:srgbClr val="0F5494"/>
                </a:solidFill>
                <a:latin typeface="Verdana" pitchFamily="34" charset="0"/>
              </a:defRPr>
            </a:lvl3pPr>
            <a:lvl4pPr marL="1600200" indent="-228600" defTabSz="930275" eaLnBrk="0" hangingPunct="0">
              <a:defRPr sz="1200">
                <a:solidFill>
                  <a:srgbClr val="0F5494"/>
                </a:solidFill>
                <a:latin typeface="Verdana" pitchFamily="34" charset="0"/>
              </a:defRPr>
            </a:lvl4pPr>
            <a:lvl5pPr marL="2057400" indent="-228600" defTabSz="930275" eaLnBrk="0" hangingPunct="0">
              <a:defRPr sz="1200">
                <a:solidFill>
                  <a:srgbClr val="0F5494"/>
                </a:solidFill>
                <a:latin typeface="Verdana" pitchFamily="34" charset="0"/>
              </a:defRPr>
            </a:lvl5pPr>
            <a:lvl6pPr marL="2514600" indent="-228600" defTabSz="930275" eaLnBrk="0" fontAlgn="base" hangingPunct="0">
              <a:spcBef>
                <a:spcPct val="0"/>
              </a:spcBef>
              <a:spcAft>
                <a:spcPct val="0"/>
              </a:spcAft>
              <a:defRPr sz="1200">
                <a:solidFill>
                  <a:srgbClr val="0F5494"/>
                </a:solidFill>
                <a:latin typeface="Verdana" pitchFamily="34" charset="0"/>
              </a:defRPr>
            </a:lvl6pPr>
            <a:lvl7pPr marL="2971800" indent="-228600" defTabSz="930275" eaLnBrk="0" fontAlgn="base" hangingPunct="0">
              <a:spcBef>
                <a:spcPct val="0"/>
              </a:spcBef>
              <a:spcAft>
                <a:spcPct val="0"/>
              </a:spcAft>
              <a:defRPr sz="1200">
                <a:solidFill>
                  <a:srgbClr val="0F5494"/>
                </a:solidFill>
                <a:latin typeface="Verdana" pitchFamily="34" charset="0"/>
              </a:defRPr>
            </a:lvl7pPr>
            <a:lvl8pPr marL="3429000" indent="-228600" defTabSz="930275" eaLnBrk="0" fontAlgn="base" hangingPunct="0">
              <a:spcBef>
                <a:spcPct val="0"/>
              </a:spcBef>
              <a:spcAft>
                <a:spcPct val="0"/>
              </a:spcAft>
              <a:defRPr sz="1200">
                <a:solidFill>
                  <a:srgbClr val="0F5494"/>
                </a:solidFill>
                <a:latin typeface="Verdana" pitchFamily="34" charset="0"/>
              </a:defRPr>
            </a:lvl8pPr>
            <a:lvl9pPr marL="3886200" indent="-228600" defTabSz="930275" eaLnBrk="0" fontAlgn="base" hangingPunct="0">
              <a:spcBef>
                <a:spcPct val="0"/>
              </a:spcBef>
              <a:spcAft>
                <a:spcPct val="0"/>
              </a:spcAft>
              <a:defRPr sz="1200">
                <a:solidFill>
                  <a:srgbClr val="0F5494"/>
                </a:solidFill>
                <a:latin typeface="Verdana" pitchFamily="34" charset="0"/>
              </a:defRPr>
            </a:lvl9pPr>
          </a:lstStyle>
          <a:p>
            <a:pPr algn="r"/>
            <a:fld id="{EAB1F335-A0C3-44B1-9BDE-1E4C1E042330}" type="slidenum">
              <a:rPr lang="en-US" altLang="fr-FR">
                <a:solidFill>
                  <a:srgbClr val="3300CC"/>
                </a:solidFill>
              </a:rPr>
              <a:pPr algn="r"/>
              <a:t>12</a:t>
            </a:fld>
            <a:endParaRPr lang="en-US" altLang="fr-FR">
              <a:solidFill>
                <a:srgbClr val="3300CC"/>
              </a:solidFill>
            </a:endParaRPr>
          </a:p>
        </p:txBody>
      </p:sp>
    </p:spTree>
    <p:extLst>
      <p:ext uri="{BB962C8B-B14F-4D97-AF65-F5344CB8AC3E}">
        <p14:creationId xmlns:p14="http://schemas.microsoft.com/office/powerpoint/2010/main" val="3850070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F32FAA77-324D-4C5E-B622-20B6976343CC}" type="slidenum">
              <a:rPr lang="en-GB" altLang="fr-FR" smtClean="0">
                <a:solidFill>
                  <a:srgbClr val="000000"/>
                </a:solidFill>
              </a:rPr>
              <a:pPr/>
              <a:t>13</a:t>
            </a:fld>
            <a:endParaRPr lang="en-GB" altLang="fr-FR" smtClean="0">
              <a:solidFill>
                <a:srgbClr val="000000"/>
              </a:solidFill>
            </a:endParaRPr>
          </a:p>
        </p:txBody>
      </p:sp>
      <p:sp>
        <p:nvSpPr>
          <p:cNvPr id="20483" name="Rectangle 3"/>
          <p:cNvSpPr txBox="1">
            <a:spLocks noGrp="1" noChangeArrowheads="1"/>
          </p:cNvSpPr>
          <p:nvPr/>
        </p:nvSpPr>
        <p:spPr bwMode="auto">
          <a:xfrm>
            <a:off x="3849688" y="0"/>
            <a:ext cx="2946400" cy="496888"/>
          </a:xfrm>
          <a:prstGeom prst="rect">
            <a:avLst/>
          </a:prstGeom>
          <a:noFill/>
          <a:ln w="9525">
            <a:noFill/>
            <a:miter lim="800000"/>
            <a:headEnd/>
            <a:tailEnd/>
          </a:ln>
        </p:spPr>
        <p:txBody>
          <a:bodyPr/>
          <a:lstStyle/>
          <a:p>
            <a:pPr algn="r" eaLnBrk="0" hangingPunct="0"/>
            <a:fld id="{E37EA9FA-CF16-4F93-8AD0-918B33678FDC}" type="datetime1">
              <a:rPr lang="en-US" altLang="fr-FR">
                <a:solidFill>
                  <a:srgbClr val="3300CC"/>
                </a:solidFill>
              </a:rPr>
              <a:pPr algn="r" eaLnBrk="0" hangingPunct="0"/>
              <a:t>11/2/2015</a:t>
            </a:fld>
            <a:endParaRPr lang="en-US" altLang="fr-FR">
              <a:solidFill>
                <a:srgbClr val="3300CC"/>
              </a:solidFill>
            </a:endParaRPr>
          </a:p>
        </p:txBody>
      </p:sp>
      <p:sp>
        <p:nvSpPr>
          <p:cNvPr id="20484" name="Rectangle 6"/>
          <p:cNvSpPr txBox="1">
            <a:spLocks noGrp="1" noChangeArrowheads="1"/>
          </p:cNvSpPr>
          <p:nvPr/>
        </p:nvSpPr>
        <p:spPr bwMode="auto">
          <a:xfrm>
            <a:off x="0" y="9428163"/>
            <a:ext cx="2946400" cy="496887"/>
          </a:xfrm>
          <a:prstGeom prst="rect">
            <a:avLst/>
          </a:prstGeom>
          <a:noFill/>
          <a:ln w="9525">
            <a:noFill/>
            <a:miter lim="800000"/>
            <a:headEnd/>
            <a:tailEnd/>
          </a:ln>
        </p:spPr>
        <p:txBody>
          <a:bodyPr anchor="b"/>
          <a:lstStyle/>
          <a:p>
            <a:pPr eaLnBrk="0" hangingPunct="0"/>
            <a:r>
              <a:rPr lang="en-US" altLang="fr-FR">
                <a:solidFill>
                  <a:srgbClr val="3300CC"/>
                </a:solidFill>
              </a:rPr>
              <a:t>PCM/ECOFIN Course - Brussels - October 28-31 2008</a:t>
            </a:r>
          </a:p>
        </p:txBody>
      </p:sp>
      <p:sp>
        <p:nvSpPr>
          <p:cNvPr id="20485" name="Rectangle 7"/>
          <p:cNvSpPr txBox="1">
            <a:spLocks noGrp="1" noChangeArrowheads="1"/>
          </p:cNvSpPr>
          <p:nvPr/>
        </p:nvSpPr>
        <p:spPr bwMode="auto">
          <a:xfrm>
            <a:off x="3849688" y="9428163"/>
            <a:ext cx="2946400" cy="496887"/>
          </a:xfrm>
          <a:prstGeom prst="rect">
            <a:avLst/>
          </a:prstGeom>
          <a:noFill/>
          <a:ln w="9525">
            <a:noFill/>
            <a:miter lim="800000"/>
            <a:headEnd/>
            <a:tailEnd/>
          </a:ln>
        </p:spPr>
        <p:txBody>
          <a:bodyPr anchor="b"/>
          <a:lstStyle/>
          <a:p>
            <a:pPr algn="r" eaLnBrk="0" hangingPunct="0"/>
            <a:fld id="{F9A5FA2B-72EE-4954-943D-634B79CC5FA8}" type="slidenum">
              <a:rPr lang="en-US" altLang="fr-FR">
                <a:solidFill>
                  <a:srgbClr val="3300CC"/>
                </a:solidFill>
              </a:rPr>
              <a:pPr algn="r" eaLnBrk="0" hangingPunct="0"/>
              <a:t>13</a:t>
            </a:fld>
            <a:endParaRPr lang="en-US" altLang="fr-FR">
              <a:solidFill>
                <a:srgbClr val="3300CC"/>
              </a:solidFill>
            </a:endParaRPr>
          </a:p>
        </p:txBody>
      </p:sp>
      <p:sp>
        <p:nvSpPr>
          <p:cNvPr id="20486" name="Rectangle 2"/>
          <p:cNvSpPr>
            <a:spLocks noGrp="1" noRot="1" noChangeAspect="1" noChangeArrowheads="1" noTextEdit="1"/>
          </p:cNvSpPr>
          <p:nvPr>
            <p:ph type="sldImg"/>
          </p:nvPr>
        </p:nvSpPr>
        <p:spPr>
          <a:xfrm>
            <a:off x="915988" y="744538"/>
            <a:ext cx="4965700" cy="3724275"/>
          </a:xfrm>
          <a:noFill/>
          <a:ln/>
        </p:spPr>
      </p:sp>
      <p:sp>
        <p:nvSpPr>
          <p:cNvPr id="20487" name="Rectangle 3"/>
          <p:cNvSpPr>
            <a:spLocks noGrp="1" noChangeArrowheads="1"/>
          </p:cNvSpPr>
          <p:nvPr>
            <p:ph type="body" idx="1"/>
          </p:nvPr>
        </p:nvSpPr>
        <p:spPr>
          <a:noFill/>
          <a:ln>
            <a:solidFill>
              <a:srgbClr val="000000"/>
            </a:solidFill>
          </a:ln>
        </p:spPr>
        <p:txBody>
          <a:bodyPr/>
          <a:lstStyle/>
          <a:p>
            <a:pPr eaLnBrk="1" hangingPunct="1">
              <a:spcBef>
                <a:spcPct val="0"/>
              </a:spcBef>
            </a:pPr>
            <a:endParaRPr lang="fr-BE" altLang="fr-FR" smtClean="0"/>
          </a:p>
        </p:txBody>
      </p:sp>
    </p:spTree>
    <p:extLst>
      <p:ext uri="{BB962C8B-B14F-4D97-AF65-F5344CB8AC3E}">
        <p14:creationId xmlns:p14="http://schemas.microsoft.com/office/powerpoint/2010/main" val="30628122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CE5015EB-10AE-4B74-A9D3-3964D0C542AA}" type="slidenum">
              <a:rPr lang="en-GB" altLang="fr-FR" smtClean="0">
                <a:solidFill>
                  <a:srgbClr val="000000"/>
                </a:solidFill>
              </a:rPr>
              <a:pPr/>
              <a:t>14</a:t>
            </a:fld>
            <a:endParaRPr lang="en-GB" altLang="fr-FR" smtClean="0">
              <a:solidFill>
                <a:srgbClr val="000000"/>
              </a:solidFill>
            </a:endParaRPr>
          </a:p>
        </p:txBody>
      </p:sp>
      <p:sp>
        <p:nvSpPr>
          <p:cNvPr id="23555" name="Espace réservé de l'image des diapositives 1"/>
          <p:cNvSpPr>
            <a:spLocks noGrp="1" noRot="1" noChangeAspect="1" noTextEdit="1"/>
          </p:cNvSpPr>
          <p:nvPr>
            <p:ph type="sldImg"/>
          </p:nvPr>
        </p:nvSpPr>
        <p:spPr>
          <a:xfrm>
            <a:off x="917575" y="744538"/>
            <a:ext cx="4962525" cy="3722687"/>
          </a:xfrm>
          <a:solidFill>
            <a:srgbClr val="FFFFFF"/>
          </a:solidFill>
          <a:ln/>
        </p:spPr>
      </p:sp>
      <p:sp>
        <p:nvSpPr>
          <p:cNvPr id="23556" name="Espace réservé des commentaires 2"/>
          <p:cNvSpPr>
            <a:spLocks noGrp="1"/>
          </p:cNvSpPr>
          <p:nvPr>
            <p:ph type="body" idx="1"/>
          </p:nvPr>
        </p:nvSpPr>
        <p:spPr>
          <a:noFill/>
          <a:ln>
            <a:solidFill>
              <a:srgbClr val="000000"/>
            </a:solidFill>
          </a:ln>
        </p:spPr>
        <p:txBody>
          <a:bodyPr lIns="92991" tIns="46495" rIns="92991" bIns="46495"/>
          <a:lstStyle/>
          <a:p>
            <a:pPr eaLnBrk="1" hangingPunct="1">
              <a:spcBef>
                <a:spcPct val="0"/>
              </a:spcBef>
            </a:pPr>
            <a:endParaRPr lang="fr-BE" altLang="fr-FR" smtClean="0"/>
          </a:p>
        </p:txBody>
      </p:sp>
      <p:sp>
        <p:nvSpPr>
          <p:cNvPr id="23557" name="Espace réservé du numéro de diapositive 3"/>
          <p:cNvSpPr txBox="1">
            <a:spLocks noGrp="1"/>
          </p:cNvSpPr>
          <p:nvPr/>
        </p:nvSpPr>
        <p:spPr bwMode="auto">
          <a:xfrm>
            <a:off x="3851275" y="9429750"/>
            <a:ext cx="2944813" cy="495300"/>
          </a:xfrm>
          <a:prstGeom prst="rect">
            <a:avLst/>
          </a:prstGeom>
          <a:noFill/>
          <a:ln w="9525">
            <a:noFill/>
            <a:miter lim="800000"/>
            <a:headEnd/>
            <a:tailEnd/>
          </a:ln>
        </p:spPr>
        <p:txBody>
          <a:bodyPr lIns="92991" tIns="46495" rIns="92991" bIns="46495" anchor="b"/>
          <a:lstStyle/>
          <a:p>
            <a:pPr algn="r" defTabSz="930275" eaLnBrk="0" hangingPunct="0"/>
            <a:fld id="{B0BD75E9-577C-4408-B321-19C4E14E6046}" type="slidenum">
              <a:rPr lang="en-US" altLang="fr-FR">
                <a:solidFill>
                  <a:srgbClr val="3300CC"/>
                </a:solidFill>
                <a:cs typeface="Arial" charset="0"/>
              </a:rPr>
              <a:pPr algn="r" defTabSz="930275" eaLnBrk="0" hangingPunct="0"/>
              <a:t>14</a:t>
            </a:fld>
            <a:endParaRPr lang="en-US" altLang="fr-FR">
              <a:solidFill>
                <a:srgbClr val="3300CC"/>
              </a:solidFill>
              <a:cs typeface="Arial" charset="0"/>
            </a:endParaRPr>
          </a:p>
        </p:txBody>
      </p:sp>
    </p:spTree>
    <p:extLst>
      <p:ext uri="{BB962C8B-B14F-4D97-AF65-F5344CB8AC3E}">
        <p14:creationId xmlns:p14="http://schemas.microsoft.com/office/powerpoint/2010/main" val="23314745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a:ln/>
        </p:spPr>
      </p:sp>
      <p:sp>
        <p:nvSpPr>
          <p:cNvPr id="55299" name="Espace réservé des commentaires 2"/>
          <p:cNvSpPr>
            <a:spLocks noGrp="1"/>
          </p:cNvSpPr>
          <p:nvPr>
            <p:ph type="body" idx="1"/>
          </p:nvPr>
        </p:nvSpPr>
        <p:spPr>
          <a:noFill/>
          <a:ln/>
        </p:spPr>
        <p:txBody>
          <a:bodyPr/>
          <a:lstStyle/>
          <a:p>
            <a:pPr eaLnBrk="1" hangingPunct="1"/>
            <a:endParaRPr lang="fr-FR" smtClean="0">
              <a:latin typeface="Arial" pitchFamily="34" charset="0"/>
            </a:endParaRPr>
          </a:p>
        </p:txBody>
      </p:sp>
      <p:sp>
        <p:nvSpPr>
          <p:cNvPr id="55300" name="Espace réservé du numéro de diapositive 3"/>
          <p:cNvSpPr>
            <a:spLocks noGrp="1"/>
          </p:cNvSpPr>
          <p:nvPr>
            <p:ph type="sldNum" sz="quarter" idx="5"/>
          </p:nvPr>
        </p:nvSpPr>
        <p:spPr>
          <a:noFill/>
        </p:spPr>
        <p:txBody>
          <a:bodyPr/>
          <a:lstStyle/>
          <a:p>
            <a:fld id="{96EDFFC9-A27F-4676-A373-F1CEF5BB41F7}" type="slidenum">
              <a:rPr lang="en-GB" smtClean="0">
                <a:solidFill>
                  <a:srgbClr val="000000"/>
                </a:solidFill>
                <a:latin typeface="Arial" pitchFamily="34" charset="0"/>
              </a:rPr>
              <a:pPr/>
              <a:t>15</a:t>
            </a:fld>
            <a:endParaRPr lang="en-GB" smtClean="0">
              <a:solidFill>
                <a:srgbClr val="000000"/>
              </a:solidFill>
              <a:latin typeface="Arial" pitchFamily="34" charset="0"/>
            </a:endParaRPr>
          </a:p>
        </p:txBody>
      </p:sp>
    </p:spTree>
    <p:extLst>
      <p:ext uri="{BB962C8B-B14F-4D97-AF65-F5344CB8AC3E}">
        <p14:creationId xmlns:p14="http://schemas.microsoft.com/office/powerpoint/2010/main" val="1782540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14707729-34A2-43D9-BCA3-407CCD09D308}" type="slidenum">
              <a:rPr lang="en-GB" altLang="fr-FR" smtClean="0">
                <a:solidFill>
                  <a:srgbClr val="000000"/>
                </a:solidFill>
              </a:rPr>
              <a:pPr/>
              <a:t>16</a:t>
            </a:fld>
            <a:endParaRPr lang="en-GB" altLang="fr-FR" smtClean="0">
              <a:solidFill>
                <a:srgbClr val="000000"/>
              </a:solidFill>
            </a:endParaRPr>
          </a:p>
        </p:txBody>
      </p:sp>
      <p:sp>
        <p:nvSpPr>
          <p:cNvPr id="29699" name="Rectangle 2"/>
          <p:cNvSpPr>
            <a:spLocks noGrp="1" noRot="1" noChangeAspect="1" noChangeArrowheads="1" noTextEdit="1"/>
          </p:cNvSpPr>
          <p:nvPr>
            <p:ph type="sldImg"/>
          </p:nvPr>
        </p:nvSpPr>
        <p:spPr>
          <a:xfrm>
            <a:off x="942975" y="750888"/>
            <a:ext cx="4995863" cy="3748087"/>
          </a:xfrm>
          <a:solidFill>
            <a:srgbClr val="FFFFFF"/>
          </a:solidFill>
          <a:ln/>
        </p:spPr>
      </p:sp>
      <p:sp>
        <p:nvSpPr>
          <p:cNvPr id="29700" name="Rectangle 3"/>
          <p:cNvSpPr>
            <a:spLocks noGrp="1" noChangeArrowheads="1"/>
          </p:cNvSpPr>
          <p:nvPr>
            <p:ph type="body" idx="1"/>
          </p:nvPr>
        </p:nvSpPr>
        <p:spPr>
          <a:xfrm>
            <a:off x="917048" y="4751915"/>
            <a:ext cx="5042956" cy="4499202"/>
          </a:xfrm>
          <a:solidFill>
            <a:srgbClr val="FFFFFF"/>
          </a:solidFill>
          <a:ln>
            <a:solidFill>
              <a:srgbClr val="000000"/>
            </a:solidFill>
          </a:ln>
        </p:spPr>
        <p:txBody>
          <a:bodyPr lIns="93847" tIns="46923" rIns="93847" bIns="46923"/>
          <a:lstStyle/>
          <a:p>
            <a:pPr eaLnBrk="1" hangingPunct="1">
              <a:spcBef>
                <a:spcPct val="0"/>
              </a:spcBef>
            </a:pPr>
            <a:endParaRPr lang="fr-FR" altLang="fr-FR" smtClean="0"/>
          </a:p>
        </p:txBody>
      </p:sp>
    </p:spTree>
    <p:extLst>
      <p:ext uri="{BB962C8B-B14F-4D97-AF65-F5344CB8AC3E}">
        <p14:creationId xmlns:p14="http://schemas.microsoft.com/office/powerpoint/2010/main" val="39401793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fld id="{410E04CA-1BE4-4FF0-8660-346B4F3CEFA0}" type="slidenum">
              <a:rPr lang="en-GB" altLang="fr-FR" smtClean="0"/>
              <a:pPr/>
              <a:t>18</a:t>
            </a:fld>
            <a:endParaRPr lang="en-GB" altLang="fr-FR" smtClean="0"/>
          </a:p>
        </p:txBody>
      </p:sp>
      <p:sp>
        <p:nvSpPr>
          <p:cNvPr id="8195" name="Rectangle 3"/>
          <p:cNvSpPr txBox="1">
            <a:spLocks noGrp="1" noChangeArrowheads="1"/>
          </p:cNvSpPr>
          <p:nvPr/>
        </p:nvSpPr>
        <p:spPr bwMode="auto">
          <a:xfrm>
            <a:off x="3894640" y="0"/>
            <a:ext cx="2980804" cy="500623"/>
          </a:xfrm>
          <a:prstGeom prst="rect">
            <a:avLst/>
          </a:prstGeom>
          <a:noFill/>
          <a:ln w="9525">
            <a:noFill/>
            <a:miter lim="800000"/>
            <a:headEnd/>
            <a:tailEnd/>
          </a:ln>
        </p:spPr>
        <p:txBody>
          <a:bodyPr lIns="92281" tIns="46141" rIns="92281" bIns="46141"/>
          <a:lstStyle/>
          <a:p>
            <a:pPr algn="r" eaLnBrk="0" hangingPunct="0"/>
            <a:fld id="{9180DDA9-DEC8-4BC5-8619-64571C9DBF3A}" type="datetime1">
              <a:rPr lang="en-US" altLang="fr-FR">
                <a:solidFill>
                  <a:srgbClr val="3300CC"/>
                </a:solidFill>
              </a:rPr>
              <a:pPr algn="r" eaLnBrk="0" hangingPunct="0"/>
              <a:t>11/2/2015</a:t>
            </a:fld>
            <a:endParaRPr lang="en-US" altLang="fr-FR">
              <a:solidFill>
                <a:srgbClr val="3300CC"/>
              </a:solidFill>
            </a:endParaRPr>
          </a:p>
        </p:txBody>
      </p:sp>
      <p:sp>
        <p:nvSpPr>
          <p:cNvPr id="8196" name="Rectangle 6"/>
          <p:cNvSpPr txBox="1">
            <a:spLocks noGrp="1" noChangeArrowheads="1"/>
          </p:cNvSpPr>
          <p:nvPr/>
        </p:nvSpPr>
        <p:spPr bwMode="auto">
          <a:xfrm>
            <a:off x="0" y="9499029"/>
            <a:ext cx="2980804" cy="500622"/>
          </a:xfrm>
          <a:prstGeom prst="rect">
            <a:avLst/>
          </a:prstGeom>
          <a:noFill/>
          <a:ln w="9525">
            <a:noFill/>
            <a:miter lim="800000"/>
            <a:headEnd/>
            <a:tailEnd/>
          </a:ln>
        </p:spPr>
        <p:txBody>
          <a:bodyPr lIns="92281" tIns="46141" rIns="92281" bIns="46141" anchor="b"/>
          <a:lstStyle/>
          <a:p>
            <a:pPr eaLnBrk="0" hangingPunct="0"/>
            <a:r>
              <a:rPr lang="en-US" altLang="fr-FR">
                <a:solidFill>
                  <a:srgbClr val="3300CC"/>
                </a:solidFill>
              </a:rPr>
              <a:t>PCM/ECOFIN Course - Brussels - October 28-31 2008</a:t>
            </a:r>
          </a:p>
        </p:txBody>
      </p:sp>
      <p:sp>
        <p:nvSpPr>
          <p:cNvPr id="8197" name="Rectangle 7"/>
          <p:cNvSpPr txBox="1">
            <a:spLocks noGrp="1" noChangeArrowheads="1"/>
          </p:cNvSpPr>
          <p:nvPr/>
        </p:nvSpPr>
        <p:spPr bwMode="auto">
          <a:xfrm>
            <a:off x="3894640" y="9499029"/>
            <a:ext cx="2980804" cy="500622"/>
          </a:xfrm>
          <a:prstGeom prst="rect">
            <a:avLst/>
          </a:prstGeom>
          <a:noFill/>
          <a:ln w="9525">
            <a:noFill/>
            <a:miter lim="800000"/>
            <a:headEnd/>
            <a:tailEnd/>
          </a:ln>
        </p:spPr>
        <p:txBody>
          <a:bodyPr lIns="92281" tIns="46141" rIns="92281" bIns="46141" anchor="b"/>
          <a:lstStyle/>
          <a:p>
            <a:pPr algn="r" eaLnBrk="0" hangingPunct="0"/>
            <a:fld id="{4D6F1AB6-E87F-4BF8-B55E-B270F2815EF0}" type="slidenum">
              <a:rPr lang="en-US" altLang="fr-FR">
                <a:solidFill>
                  <a:srgbClr val="3300CC"/>
                </a:solidFill>
              </a:rPr>
              <a:pPr algn="r" eaLnBrk="0" hangingPunct="0"/>
              <a:t>18</a:t>
            </a:fld>
            <a:endParaRPr lang="en-US" altLang="fr-FR">
              <a:solidFill>
                <a:srgbClr val="3300CC"/>
              </a:solidFill>
            </a:endParaRPr>
          </a:p>
        </p:txBody>
      </p:sp>
      <p:sp>
        <p:nvSpPr>
          <p:cNvPr id="8198" name="Rectangle 2"/>
          <p:cNvSpPr>
            <a:spLocks noGrp="1" noRot="1" noChangeAspect="1" noChangeArrowheads="1" noTextEdit="1"/>
          </p:cNvSpPr>
          <p:nvPr>
            <p:ph type="sldImg"/>
          </p:nvPr>
        </p:nvSpPr>
        <p:spPr>
          <a:xfrm>
            <a:off x="942975" y="750888"/>
            <a:ext cx="4995863" cy="3748087"/>
          </a:xfrm>
          <a:noFill/>
          <a:ln/>
        </p:spPr>
      </p:sp>
      <p:sp>
        <p:nvSpPr>
          <p:cNvPr id="8199" name="Rectangle 3"/>
          <p:cNvSpPr>
            <a:spLocks noGrp="1" noChangeArrowheads="1"/>
          </p:cNvSpPr>
          <p:nvPr>
            <p:ph type="body" idx="1"/>
          </p:nvPr>
        </p:nvSpPr>
        <p:spPr>
          <a:noFill/>
          <a:ln>
            <a:solidFill>
              <a:srgbClr val="000000"/>
            </a:solidFill>
          </a:ln>
        </p:spPr>
        <p:txBody>
          <a:bodyPr/>
          <a:lstStyle/>
          <a:p>
            <a:pPr eaLnBrk="1" hangingPunct="1">
              <a:spcBef>
                <a:spcPct val="0"/>
              </a:spcBef>
            </a:pPr>
            <a:endParaRPr lang="fr-FR" altLang="fr-FR" baseline="0" dirty="0" smtClean="0">
              <a:latin typeface="Calibri" pitchFamily="34" charset="0"/>
            </a:endParaRPr>
          </a:p>
          <a:p>
            <a:pPr eaLnBrk="1" hangingPunct="1">
              <a:spcBef>
                <a:spcPct val="0"/>
              </a:spcBef>
            </a:pPr>
            <a:endParaRPr lang="fr-FR" altLang="fr-FR" dirty="0" smtClean="0">
              <a:latin typeface="Calibri" pitchFamily="34" charset="0"/>
            </a:endParaRPr>
          </a:p>
        </p:txBody>
      </p:sp>
    </p:spTree>
    <p:extLst>
      <p:ext uri="{BB962C8B-B14F-4D97-AF65-F5344CB8AC3E}">
        <p14:creationId xmlns:p14="http://schemas.microsoft.com/office/powerpoint/2010/main" val="3298621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a:ln/>
        </p:spPr>
      </p:sp>
      <p:sp>
        <p:nvSpPr>
          <p:cNvPr id="55299" name="Espace réservé des commentaires 2"/>
          <p:cNvSpPr>
            <a:spLocks noGrp="1"/>
          </p:cNvSpPr>
          <p:nvPr>
            <p:ph type="body" idx="1"/>
          </p:nvPr>
        </p:nvSpPr>
        <p:spPr>
          <a:noFill/>
          <a:ln/>
        </p:spPr>
        <p:txBody>
          <a:bodyPr/>
          <a:lstStyle/>
          <a:p>
            <a:pPr eaLnBrk="1" hangingPunct="1"/>
            <a:endParaRPr lang="fr-FR" smtClean="0">
              <a:latin typeface="Arial" pitchFamily="34" charset="0"/>
            </a:endParaRPr>
          </a:p>
        </p:txBody>
      </p:sp>
      <p:sp>
        <p:nvSpPr>
          <p:cNvPr id="55300" name="Espace réservé du numéro de diapositive 3"/>
          <p:cNvSpPr>
            <a:spLocks noGrp="1"/>
          </p:cNvSpPr>
          <p:nvPr>
            <p:ph type="sldNum" sz="quarter" idx="5"/>
          </p:nvPr>
        </p:nvSpPr>
        <p:spPr>
          <a:noFill/>
        </p:spPr>
        <p:txBody>
          <a:bodyPr/>
          <a:lstStyle/>
          <a:p>
            <a:fld id="{96EDFFC9-A27F-4676-A373-F1CEF5BB41F7}" type="slidenum">
              <a:rPr lang="en-GB" smtClean="0">
                <a:latin typeface="Arial" pitchFamily="34" charset="0"/>
              </a:rPr>
              <a:pPr/>
              <a:t>2</a:t>
            </a:fld>
            <a:endParaRPr lang="en-GB" smtClean="0">
              <a:latin typeface="Arial" pitchFamily="34" charset="0"/>
            </a:endParaRPr>
          </a:p>
        </p:txBody>
      </p:sp>
    </p:spTree>
    <p:extLst>
      <p:ext uri="{BB962C8B-B14F-4D97-AF65-F5344CB8AC3E}">
        <p14:creationId xmlns:p14="http://schemas.microsoft.com/office/powerpoint/2010/main" val="3467903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a:t>
            </a:r>
            <a:endParaRPr lang="en-GB" dirty="0"/>
          </a:p>
        </p:txBody>
      </p:sp>
      <p:sp>
        <p:nvSpPr>
          <p:cNvPr id="4" name="Slide Number Placeholder 3"/>
          <p:cNvSpPr>
            <a:spLocks noGrp="1"/>
          </p:cNvSpPr>
          <p:nvPr>
            <p:ph type="sldNum" sz="quarter" idx="10"/>
          </p:nvPr>
        </p:nvSpPr>
        <p:spPr/>
        <p:txBody>
          <a:bodyPr/>
          <a:lstStyle/>
          <a:p>
            <a:pPr>
              <a:defRPr/>
            </a:pPr>
            <a:fld id="{D7814935-7ECE-468D-893E-19C4D3C5563E}" type="slidenum">
              <a:rPr lang="en-GB" smtClean="0"/>
              <a:pPr>
                <a:defRPr/>
              </a:pPr>
              <a:t>3</a:t>
            </a:fld>
            <a:endParaRPr lang="en-GB"/>
          </a:p>
        </p:txBody>
      </p:sp>
    </p:spTree>
    <p:extLst>
      <p:ext uri="{BB962C8B-B14F-4D97-AF65-F5344CB8AC3E}">
        <p14:creationId xmlns:p14="http://schemas.microsoft.com/office/powerpoint/2010/main" val="1909321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p:spPr>
        <p:txBody>
          <a:bodyPr/>
          <a:lstStyle/>
          <a:p>
            <a:endParaRPr lang="en-US" altLang="en-US" dirty="0" smtClean="0">
              <a:latin typeface="Arial" pitchFamily="34" charset="0"/>
            </a:endParaRPr>
          </a:p>
        </p:txBody>
      </p:sp>
      <p:sp>
        <p:nvSpPr>
          <p:cNvPr id="18436" name="Slide Number Placeholder 3"/>
          <p:cNvSpPr>
            <a:spLocks noGrp="1"/>
          </p:cNvSpPr>
          <p:nvPr>
            <p:ph type="sldNum" sz="quarter" idx="5"/>
          </p:nvPr>
        </p:nvSpPr>
        <p:spPr>
          <a:noFill/>
        </p:spPr>
        <p:txBody>
          <a:bodyPr/>
          <a:lstStyle>
            <a:lvl1pPr eaLnBrk="0" hangingPunct="0">
              <a:defRPr sz="1200">
                <a:solidFill>
                  <a:srgbClr val="0F5494"/>
                </a:solidFill>
                <a:latin typeface="Verdana" pitchFamily="34" charset="0"/>
              </a:defRPr>
            </a:lvl1pPr>
            <a:lvl2pPr marL="749785" indent="-288379" eaLnBrk="0" hangingPunct="0">
              <a:defRPr sz="1200">
                <a:solidFill>
                  <a:srgbClr val="0F5494"/>
                </a:solidFill>
                <a:latin typeface="Verdana" pitchFamily="34" charset="0"/>
              </a:defRPr>
            </a:lvl2pPr>
            <a:lvl3pPr marL="1153516" indent="-230703" eaLnBrk="0" hangingPunct="0">
              <a:defRPr sz="1200">
                <a:solidFill>
                  <a:srgbClr val="0F5494"/>
                </a:solidFill>
                <a:latin typeface="Verdana" pitchFamily="34" charset="0"/>
              </a:defRPr>
            </a:lvl3pPr>
            <a:lvl4pPr marL="1614922" indent="-230703" eaLnBrk="0" hangingPunct="0">
              <a:defRPr sz="1200">
                <a:solidFill>
                  <a:srgbClr val="0F5494"/>
                </a:solidFill>
                <a:latin typeface="Verdana" pitchFamily="34" charset="0"/>
              </a:defRPr>
            </a:lvl4pPr>
            <a:lvl5pPr marL="2076328" indent="-230703" eaLnBrk="0" hangingPunct="0">
              <a:defRPr sz="1200">
                <a:solidFill>
                  <a:srgbClr val="0F5494"/>
                </a:solidFill>
                <a:latin typeface="Verdana" pitchFamily="34" charset="0"/>
              </a:defRPr>
            </a:lvl5pPr>
            <a:lvl6pPr marL="2537734" indent="-230703" eaLnBrk="0" fontAlgn="base" hangingPunct="0">
              <a:spcBef>
                <a:spcPct val="0"/>
              </a:spcBef>
              <a:spcAft>
                <a:spcPct val="0"/>
              </a:spcAft>
              <a:defRPr sz="1200">
                <a:solidFill>
                  <a:srgbClr val="0F5494"/>
                </a:solidFill>
                <a:latin typeface="Verdana" pitchFamily="34" charset="0"/>
              </a:defRPr>
            </a:lvl6pPr>
            <a:lvl7pPr marL="2999141" indent="-230703" eaLnBrk="0" fontAlgn="base" hangingPunct="0">
              <a:spcBef>
                <a:spcPct val="0"/>
              </a:spcBef>
              <a:spcAft>
                <a:spcPct val="0"/>
              </a:spcAft>
              <a:defRPr sz="1200">
                <a:solidFill>
                  <a:srgbClr val="0F5494"/>
                </a:solidFill>
                <a:latin typeface="Verdana" pitchFamily="34" charset="0"/>
              </a:defRPr>
            </a:lvl7pPr>
            <a:lvl8pPr marL="3460547" indent="-230703" eaLnBrk="0" fontAlgn="base" hangingPunct="0">
              <a:spcBef>
                <a:spcPct val="0"/>
              </a:spcBef>
              <a:spcAft>
                <a:spcPct val="0"/>
              </a:spcAft>
              <a:defRPr sz="1200">
                <a:solidFill>
                  <a:srgbClr val="0F5494"/>
                </a:solidFill>
                <a:latin typeface="Verdana" pitchFamily="34" charset="0"/>
              </a:defRPr>
            </a:lvl8pPr>
            <a:lvl9pPr marL="3921953" indent="-230703" eaLnBrk="0" fontAlgn="base" hangingPunct="0">
              <a:spcBef>
                <a:spcPct val="0"/>
              </a:spcBef>
              <a:spcAft>
                <a:spcPct val="0"/>
              </a:spcAft>
              <a:defRPr sz="1200">
                <a:solidFill>
                  <a:srgbClr val="0F5494"/>
                </a:solidFill>
                <a:latin typeface="Verdana" pitchFamily="34" charset="0"/>
              </a:defRPr>
            </a:lvl9pPr>
          </a:lstStyle>
          <a:p>
            <a:pPr eaLnBrk="1" hangingPunct="1"/>
            <a:fld id="{0A10DDDC-139D-4E2F-969B-A17B82588DBB}" type="slidenum">
              <a:rPr lang="en-GB" altLang="en-US" smtClean="0">
                <a:solidFill>
                  <a:schemeClr val="tx1"/>
                </a:solidFill>
                <a:latin typeface="Arial" pitchFamily="34" charset="0"/>
              </a:rPr>
              <a:pPr eaLnBrk="1" hangingPunct="1"/>
              <a:t>4</a:t>
            </a:fld>
            <a:endParaRPr lang="en-GB" altLang="en-US" smtClean="0">
              <a:solidFill>
                <a:schemeClr val="tx1"/>
              </a:solidFill>
              <a:latin typeface="Arial" pitchFamily="34" charset="0"/>
            </a:endParaRPr>
          </a:p>
        </p:txBody>
      </p:sp>
    </p:spTree>
    <p:extLst>
      <p:ext uri="{BB962C8B-B14F-4D97-AF65-F5344CB8AC3E}">
        <p14:creationId xmlns:p14="http://schemas.microsoft.com/office/powerpoint/2010/main" val="906387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9785" indent="-288379" eaLnBrk="0" hangingPunct="0">
              <a:defRPr sz="1200">
                <a:solidFill>
                  <a:srgbClr val="0F5494"/>
                </a:solidFill>
                <a:latin typeface="Verdana" pitchFamily="34" charset="0"/>
              </a:defRPr>
            </a:lvl2pPr>
            <a:lvl3pPr marL="1153516" indent="-230703" eaLnBrk="0" hangingPunct="0">
              <a:defRPr sz="1200">
                <a:solidFill>
                  <a:srgbClr val="0F5494"/>
                </a:solidFill>
                <a:latin typeface="Verdana" pitchFamily="34" charset="0"/>
              </a:defRPr>
            </a:lvl3pPr>
            <a:lvl4pPr marL="1614922" indent="-230703" eaLnBrk="0" hangingPunct="0">
              <a:defRPr sz="1200">
                <a:solidFill>
                  <a:srgbClr val="0F5494"/>
                </a:solidFill>
                <a:latin typeface="Verdana" pitchFamily="34" charset="0"/>
              </a:defRPr>
            </a:lvl4pPr>
            <a:lvl5pPr marL="2076328" indent="-230703" eaLnBrk="0" hangingPunct="0">
              <a:defRPr sz="1200">
                <a:solidFill>
                  <a:srgbClr val="0F5494"/>
                </a:solidFill>
                <a:latin typeface="Verdana" pitchFamily="34" charset="0"/>
              </a:defRPr>
            </a:lvl5pPr>
            <a:lvl6pPr marL="2537734" indent="-230703" eaLnBrk="0" fontAlgn="base" hangingPunct="0">
              <a:spcBef>
                <a:spcPct val="0"/>
              </a:spcBef>
              <a:spcAft>
                <a:spcPct val="0"/>
              </a:spcAft>
              <a:defRPr sz="1200">
                <a:solidFill>
                  <a:srgbClr val="0F5494"/>
                </a:solidFill>
                <a:latin typeface="Verdana" pitchFamily="34" charset="0"/>
              </a:defRPr>
            </a:lvl6pPr>
            <a:lvl7pPr marL="2999141" indent="-230703" eaLnBrk="0" fontAlgn="base" hangingPunct="0">
              <a:spcBef>
                <a:spcPct val="0"/>
              </a:spcBef>
              <a:spcAft>
                <a:spcPct val="0"/>
              </a:spcAft>
              <a:defRPr sz="1200">
                <a:solidFill>
                  <a:srgbClr val="0F5494"/>
                </a:solidFill>
                <a:latin typeface="Verdana" pitchFamily="34" charset="0"/>
              </a:defRPr>
            </a:lvl7pPr>
            <a:lvl8pPr marL="3460547" indent="-230703" eaLnBrk="0" fontAlgn="base" hangingPunct="0">
              <a:spcBef>
                <a:spcPct val="0"/>
              </a:spcBef>
              <a:spcAft>
                <a:spcPct val="0"/>
              </a:spcAft>
              <a:defRPr sz="1200">
                <a:solidFill>
                  <a:srgbClr val="0F5494"/>
                </a:solidFill>
                <a:latin typeface="Verdana" pitchFamily="34" charset="0"/>
              </a:defRPr>
            </a:lvl8pPr>
            <a:lvl9pPr marL="3921953" indent="-230703" eaLnBrk="0" fontAlgn="base" hangingPunct="0">
              <a:spcBef>
                <a:spcPct val="0"/>
              </a:spcBef>
              <a:spcAft>
                <a:spcPct val="0"/>
              </a:spcAft>
              <a:defRPr sz="1200">
                <a:solidFill>
                  <a:srgbClr val="0F5494"/>
                </a:solidFill>
                <a:latin typeface="Verdana" pitchFamily="34" charset="0"/>
              </a:defRPr>
            </a:lvl9pPr>
          </a:lstStyle>
          <a:p>
            <a:pPr eaLnBrk="1" hangingPunct="1"/>
            <a:fld id="{3093ECC6-811F-45DB-A595-FCB7A3EBC79B}" type="slidenum">
              <a:rPr lang="en-GB" altLang="en-US" smtClean="0">
                <a:solidFill>
                  <a:schemeClr val="tx1"/>
                </a:solidFill>
                <a:latin typeface="Arial" pitchFamily="34" charset="0"/>
              </a:rPr>
              <a:pPr eaLnBrk="1" hangingPunct="1"/>
              <a:t>5</a:t>
            </a:fld>
            <a:endParaRPr lang="en-GB" altLang="en-US" smtClean="0">
              <a:solidFill>
                <a:schemeClr val="tx1"/>
              </a:solidFill>
              <a:latin typeface="Arial" pitchFamily="34" charset="0"/>
            </a:endParaRPr>
          </a:p>
        </p:txBody>
      </p:sp>
      <p:sp>
        <p:nvSpPr>
          <p:cNvPr id="24579" name="Rectangle 2"/>
          <p:cNvSpPr>
            <a:spLocks noGrp="1" noRot="1" noChangeAspect="1" noChangeArrowheads="1" noTextEdit="1"/>
          </p:cNvSpPr>
          <p:nvPr>
            <p:ph type="sldImg"/>
          </p:nvPr>
        </p:nvSpPr>
        <p:spPr>
          <a:xfrm>
            <a:off x="939800" y="750888"/>
            <a:ext cx="4997450" cy="3748087"/>
          </a:xfrm>
          <a:solidFill>
            <a:srgbClr val="FFFFFF"/>
          </a:solidFill>
          <a:ln/>
        </p:spPr>
      </p:sp>
      <p:sp>
        <p:nvSpPr>
          <p:cNvPr id="24580" name="Rectangle 3"/>
          <p:cNvSpPr>
            <a:spLocks noGrp="1" noChangeArrowheads="1"/>
          </p:cNvSpPr>
          <p:nvPr>
            <p:ph type="body" idx="1"/>
          </p:nvPr>
        </p:nvSpPr>
        <p:spPr>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94176" tIns="47086" rIns="94176" bIns="47086"/>
          <a:lstStyle/>
          <a:p>
            <a:pPr eaLnBrk="1" hangingPunct="1">
              <a:spcBef>
                <a:spcPct val="0"/>
              </a:spcBef>
            </a:pPr>
            <a:endParaRPr lang="fr-FR" altLang="en-US" dirty="0" smtClean="0">
              <a:latin typeface="Arial" pitchFamily="34" charset="0"/>
            </a:endParaRPr>
          </a:p>
        </p:txBody>
      </p:sp>
    </p:spTree>
    <p:extLst>
      <p:ext uri="{BB962C8B-B14F-4D97-AF65-F5344CB8AC3E}">
        <p14:creationId xmlns:p14="http://schemas.microsoft.com/office/powerpoint/2010/main" val="833655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9785" indent="-288379" eaLnBrk="0" hangingPunct="0">
              <a:defRPr sz="1200">
                <a:solidFill>
                  <a:srgbClr val="0F5494"/>
                </a:solidFill>
                <a:latin typeface="Verdana" pitchFamily="34" charset="0"/>
              </a:defRPr>
            </a:lvl2pPr>
            <a:lvl3pPr marL="1153516" indent="-230703" eaLnBrk="0" hangingPunct="0">
              <a:defRPr sz="1200">
                <a:solidFill>
                  <a:srgbClr val="0F5494"/>
                </a:solidFill>
                <a:latin typeface="Verdana" pitchFamily="34" charset="0"/>
              </a:defRPr>
            </a:lvl3pPr>
            <a:lvl4pPr marL="1614922" indent="-230703" eaLnBrk="0" hangingPunct="0">
              <a:defRPr sz="1200">
                <a:solidFill>
                  <a:srgbClr val="0F5494"/>
                </a:solidFill>
                <a:latin typeface="Verdana" pitchFamily="34" charset="0"/>
              </a:defRPr>
            </a:lvl4pPr>
            <a:lvl5pPr marL="2076328" indent="-230703" eaLnBrk="0" hangingPunct="0">
              <a:defRPr sz="1200">
                <a:solidFill>
                  <a:srgbClr val="0F5494"/>
                </a:solidFill>
                <a:latin typeface="Verdana" pitchFamily="34" charset="0"/>
              </a:defRPr>
            </a:lvl5pPr>
            <a:lvl6pPr marL="2537734" indent="-230703" eaLnBrk="0" fontAlgn="base" hangingPunct="0">
              <a:spcBef>
                <a:spcPct val="0"/>
              </a:spcBef>
              <a:spcAft>
                <a:spcPct val="0"/>
              </a:spcAft>
              <a:defRPr sz="1200">
                <a:solidFill>
                  <a:srgbClr val="0F5494"/>
                </a:solidFill>
                <a:latin typeface="Verdana" pitchFamily="34" charset="0"/>
              </a:defRPr>
            </a:lvl6pPr>
            <a:lvl7pPr marL="2999141" indent="-230703" eaLnBrk="0" fontAlgn="base" hangingPunct="0">
              <a:spcBef>
                <a:spcPct val="0"/>
              </a:spcBef>
              <a:spcAft>
                <a:spcPct val="0"/>
              </a:spcAft>
              <a:defRPr sz="1200">
                <a:solidFill>
                  <a:srgbClr val="0F5494"/>
                </a:solidFill>
                <a:latin typeface="Verdana" pitchFamily="34" charset="0"/>
              </a:defRPr>
            </a:lvl7pPr>
            <a:lvl8pPr marL="3460547" indent="-230703" eaLnBrk="0" fontAlgn="base" hangingPunct="0">
              <a:spcBef>
                <a:spcPct val="0"/>
              </a:spcBef>
              <a:spcAft>
                <a:spcPct val="0"/>
              </a:spcAft>
              <a:defRPr sz="1200">
                <a:solidFill>
                  <a:srgbClr val="0F5494"/>
                </a:solidFill>
                <a:latin typeface="Verdana" pitchFamily="34" charset="0"/>
              </a:defRPr>
            </a:lvl8pPr>
            <a:lvl9pPr marL="3921953" indent="-230703" eaLnBrk="0" fontAlgn="base" hangingPunct="0">
              <a:spcBef>
                <a:spcPct val="0"/>
              </a:spcBef>
              <a:spcAft>
                <a:spcPct val="0"/>
              </a:spcAft>
              <a:defRPr sz="1200">
                <a:solidFill>
                  <a:srgbClr val="0F5494"/>
                </a:solidFill>
                <a:latin typeface="Verdana" pitchFamily="34" charset="0"/>
              </a:defRPr>
            </a:lvl9pPr>
          </a:lstStyle>
          <a:p>
            <a:pPr eaLnBrk="1" hangingPunct="1"/>
            <a:fld id="{3093ECC6-811F-45DB-A595-FCB7A3EBC79B}" type="slidenum">
              <a:rPr lang="en-GB" altLang="en-US" smtClean="0">
                <a:solidFill>
                  <a:schemeClr val="tx1"/>
                </a:solidFill>
                <a:latin typeface="Arial" pitchFamily="34" charset="0"/>
              </a:rPr>
              <a:pPr eaLnBrk="1" hangingPunct="1"/>
              <a:t>6</a:t>
            </a:fld>
            <a:endParaRPr lang="en-GB" altLang="en-US" smtClean="0">
              <a:solidFill>
                <a:schemeClr val="tx1"/>
              </a:solidFill>
              <a:latin typeface="Arial" pitchFamily="34" charset="0"/>
            </a:endParaRPr>
          </a:p>
        </p:txBody>
      </p:sp>
      <p:sp>
        <p:nvSpPr>
          <p:cNvPr id="24579" name="Rectangle 2"/>
          <p:cNvSpPr>
            <a:spLocks noGrp="1" noRot="1" noChangeAspect="1" noChangeArrowheads="1" noTextEdit="1"/>
          </p:cNvSpPr>
          <p:nvPr>
            <p:ph type="sldImg"/>
          </p:nvPr>
        </p:nvSpPr>
        <p:spPr>
          <a:xfrm>
            <a:off x="939800" y="750888"/>
            <a:ext cx="4997450" cy="3748087"/>
          </a:xfrm>
          <a:solidFill>
            <a:srgbClr val="FFFFFF"/>
          </a:solidFill>
          <a:ln/>
        </p:spPr>
      </p:sp>
      <p:sp>
        <p:nvSpPr>
          <p:cNvPr id="24580" name="Rectangle 3"/>
          <p:cNvSpPr>
            <a:spLocks noGrp="1" noChangeArrowheads="1"/>
          </p:cNvSpPr>
          <p:nvPr>
            <p:ph type="body" idx="1"/>
          </p:nvPr>
        </p:nvSpPr>
        <p:spPr>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94176" tIns="47086" rIns="94176" bIns="47086"/>
          <a:lstStyle/>
          <a:p>
            <a:pPr eaLnBrk="1" hangingPunct="1">
              <a:spcBef>
                <a:spcPct val="0"/>
              </a:spcBef>
            </a:pPr>
            <a:endParaRPr lang="fr-FR" altLang="en-US" dirty="0" smtClean="0">
              <a:latin typeface="Arial" pitchFamily="34" charset="0"/>
            </a:endParaRPr>
          </a:p>
        </p:txBody>
      </p:sp>
    </p:spTree>
    <p:extLst>
      <p:ext uri="{BB962C8B-B14F-4D97-AF65-F5344CB8AC3E}">
        <p14:creationId xmlns:p14="http://schemas.microsoft.com/office/powerpoint/2010/main" val="1756281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8B38EAAF-9946-4C79-BA78-E8FB18FAB201}" type="slidenum">
              <a:rPr lang="en-GB" altLang="fr-FR" smtClean="0"/>
              <a:pPr/>
              <a:t>7</a:t>
            </a:fld>
            <a:endParaRPr lang="en-GB" altLang="fr-FR" smtClean="0"/>
          </a:p>
        </p:txBody>
      </p:sp>
      <p:sp>
        <p:nvSpPr>
          <p:cNvPr id="25603" name="Rectangle 2"/>
          <p:cNvSpPr>
            <a:spLocks noGrp="1" noRot="1" noChangeAspect="1" noChangeArrowheads="1" noTextEdit="1"/>
          </p:cNvSpPr>
          <p:nvPr>
            <p:ph type="sldImg"/>
          </p:nvPr>
        </p:nvSpPr>
        <p:spPr>
          <a:xfrm>
            <a:off x="939800" y="750888"/>
            <a:ext cx="4997450" cy="3748087"/>
          </a:xfrm>
          <a:solidFill>
            <a:srgbClr val="FFFFFF"/>
          </a:solidFill>
          <a:ln/>
        </p:spPr>
      </p:sp>
      <p:sp>
        <p:nvSpPr>
          <p:cNvPr id="25604" name="Rectangle 3"/>
          <p:cNvSpPr>
            <a:spLocks noGrp="1" noChangeArrowheads="1"/>
          </p:cNvSpPr>
          <p:nvPr>
            <p:ph type="body" idx="1"/>
          </p:nvPr>
        </p:nvSpPr>
        <p:spPr>
          <a:noFill/>
          <a:ln>
            <a:solidFill>
              <a:srgbClr val="000000"/>
            </a:solidFill>
          </a:ln>
        </p:spPr>
        <p:txBody>
          <a:bodyPr lIns="93847" tIns="46923" rIns="93847" bIns="46923"/>
          <a:lstStyle/>
          <a:p>
            <a:pPr eaLnBrk="1" hangingPunct="1">
              <a:spcBef>
                <a:spcPct val="0"/>
              </a:spcBef>
            </a:pPr>
            <a:endParaRPr lang="fr-FR" altLang="fr-FR" smtClean="0"/>
          </a:p>
        </p:txBody>
      </p:sp>
    </p:spTree>
    <p:extLst>
      <p:ext uri="{BB962C8B-B14F-4D97-AF65-F5344CB8AC3E}">
        <p14:creationId xmlns:p14="http://schemas.microsoft.com/office/powerpoint/2010/main" val="3508729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a:ln/>
        </p:spPr>
      </p:sp>
      <p:sp>
        <p:nvSpPr>
          <p:cNvPr id="43011" name="Espace réservé des commentaires 2"/>
          <p:cNvSpPr>
            <a:spLocks noGrp="1"/>
          </p:cNvSpPr>
          <p:nvPr>
            <p:ph type="body" idx="1"/>
          </p:nvPr>
        </p:nvSpPr>
        <p:spPr>
          <a:noFill/>
          <a:ln/>
        </p:spPr>
        <p:txBody>
          <a:bodyPr/>
          <a:lstStyle/>
          <a:p>
            <a:pPr eaLnBrk="1" hangingPunct="1"/>
            <a:endParaRPr lang="fr-BE" smtClean="0">
              <a:latin typeface="Arial" pitchFamily="34" charset="0"/>
            </a:endParaRPr>
          </a:p>
        </p:txBody>
      </p:sp>
      <p:sp>
        <p:nvSpPr>
          <p:cNvPr id="43012" name="Espace réservé du numéro de diapositive 3"/>
          <p:cNvSpPr>
            <a:spLocks noGrp="1"/>
          </p:cNvSpPr>
          <p:nvPr>
            <p:ph type="sldNum" sz="quarter" idx="5"/>
          </p:nvPr>
        </p:nvSpPr>
        <p:spPr>
          <a:noFill/>
        </p:spPr>
        <p:txBody>
          <a:bodyPr/>
          <a:lstStyle/>
          <a:p>
            <a:fld id="{CB40D055-2A4E-4A07-9583-0499299B4BBF}" type="slidenum">
              <a:rPr lang="en-GB" smtClean="0">
                <a:solidFill>
                  <a:srgbClr val="000000"/>
                </a:solidFill>
                <a:latin typeface="Arial" pitchFamily="34" charset="0"/>
              </a:rPr>
              <a:pPr/>
              <a:t>8</a:t>
            </a:fld>
            <a:endParaRPr lang="en-GB" smtClean="0">
              <a:solidFill>
                <a:srgbClr val="000000"/>
              </a:solidFill>
              <a:latin typeface="Arial" pitchFamily="34" charset="0"/>
            </a:endParaRPr>
          </a:p>
        </p:txBody>
      </p:sp>
    </p:spTree>
    <p:extLst>
      <p:ext uri="{BB962C8B-B14F-4D97-AF65-F5344CB8AC3E}">
        <p14:creationId xmlns:p14="http://schemas.microsoft.com/office/powerpoint/2010/main" val="3111315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9785" indent="-288379" eaLnBrk="0" hangingPunct="0">
              <a:defRPr sz="1200">
                <a:solidFill>
                  <a:srgbClr val="0F5494"/>
                </a:solidFill>
                <a:latin typeface="Verdana" pitchFamily="34" charset="0"/>
              </a:defRPr>
            </a:lvl2pPr>
            <a:lvl3pPr marL="1153516" indent="-230703" eaLnBrk="0" hangingPunct="0">
              <a:defRPr sz="1200">
                <a:solidFill>
                  <a:srgbClr val="0F5494"/>
                </a:solidFill>
                <a:latin typeface="Verdana" pitchFamily="34" charset="0"/>
              </a:defRPr>
            </a:lvl3pPr>
            <a:lvl4pPr marL="1614922" indent="-230703" eaLnBrk="0" hangingPunct="0">
              <a:defRPr sz="1200">
                <a:solidFill>
                  <a:srgbClr val="0F5494"/>
                </a:solidFill>
                <a:latin typeface="Verdana" pitchFamily="34" charset="0"/>
              </a:defRPr>
            </a:lvl4pPr>
            <a:lvl5pPr marL="2076328" indent="-230703" eaLnBrk="0" hangingPunct="0">
              <a:defRPr sz="1200">
                <a:solidFill>
                  <a:srgbClr val="0F5494"/>
                </a:solidFill>
                <a:latin typeface="Verdana" pitchFamily="34" charset="0"/>
              </a:defRPr>
            </a:lvl5pPr>
            <a:lvl6pPr marL="2537734" indent="-230703" eaLnBrk="0" fontAlgn="base" hangingPunct="0">
              <a:spcBef>
                <a:spcPct val="0"/>
              </a:spcBef>
              <a:spcAft>
                <a:spcPct val="0"/>
              </a:spcAft>
              <a:defRPr sz="1200">
                <a:solidFill>
                  <a:srgbClr val="0F5494"/>
                </a:solidFill>
                <a:latin typeface="Verdana" pitchFamily="34" charset="0"/>
              </a:defRPr>
            </a:lvl6pPr>
            <a:lvl7pPr marL="2999141" indent="-230703" eaLnBrk="0" fontAlgn="base" hangingPunct="0">
              <a:spcBef>
                <a:spcPct val="0"/>
              </a:spcBef>
              <a:spcAft>
                <a:spcPct val="0"/>
              </a:spcAft>
              <a:defRPr sz="1200">
                <a:solidFill>
                  <a:srgbClr val="0F5494"/>
                </a:solidFill>
                <a:latin typeface="Verdana" pitchFamily="34" charset="0"/>
              </a:defRPr>
            </a:lvl7pPr>
            <a:lvl8pPr marL="3460547" indent="-230703" eaLnBrk="0" fontAlgn="base" hangingPunct="0">
              <a:spcBef>
                <a:spcPct val="0"/>
              </a:spcBef>
              <a:spcAft>
                <a:spcPct val="0"/>
              </a:spcAft>
              <a:defRPr sz="1200">
                <a:solidFill>
                  <a:srgbClr val="0F5494"/>
                </a:solidFill>
                <a:latin typeface="Verdana" pitchFamily="34" charset="0"/>
              </a:defRPr>
            </a:lvl8pPr>
            <a:lvl9pPr marL="3921953" indent="-230703" eaLnBrk="0" fontAlgn="base" hangingPunct="0">
              <a:spcBef>
                <a:spcPct val="0"/>
              </a:spcBef>
              <a:spcAft>
                <a:spcPct val="0"/>
              </a:spcAft>
              <a:defRPr sz="1200">
                <a:solidFill>
                  <a:srgbClr val="0F5494"/>
                </a:solidFill>
                <a:latin typeface="Verdana" pitchFamily="34" charset="0"/>
              </a:defRPr>
            </a:lvl9pPr>
          </a:lstStyle>
          <a:p>
            <a:pPr eaLnBrk="1" hangingPunct="1"/>
            <a:fld id="{A795FCA2-7935-4F00-8EE2-E375C216DE7C}" type="slidenum">
              <a:rPr lang="en-GB" altLang="fr-FR" smtClean="0">
                <a:solidFill>
                  <a:srgbClr val="000000"/>
                </a:solidFill>
                <a:latin typeface="Arial" pitchFamily="34" charset="0"/>
              </a:rPr>
              <a:pPr eaLnBrk="1" hangingPunct="1"/>
              <a:t>9</a:t>
            </a:fld>
            <a:endParaRPr lang="en-GB" altLang="fr-FR" smtClean="0">
              <a:solidFill>
                <a:srgbClr val="000000"/>
              </a:solidFill>
              <a:latin typeface="Arial" pitchFamily="34" charset="0"/>
            </a:endParaRPr>
          </a:p>
        </p:txBody>
      </p:sp>
      <p:sp>
        <p:nvSpPr>
          <p:cNvPr id="49155" name="Espace réservé de l'image des diapositives 1"/>
          <p:cNvSpPr>
            <a:spLocks noGrp="1" noRot="1" noChangeAspect="1" noTextEdit="1"/>
          </p:cNvSpPr>
          <p:nvPr>
            <p:ph type="sldImg"/>
          </p:nvPr>
        </p:nvSpPr>
        <p:spPr>
          <a:xfrm>
            <a:off x="939800" y="750888"/>
            <a:ext cx="4997450" cy="3748087"/>
          </a:xfrm>
          <a:solidFill>
            <a:srgbClr val="FFFFFF"/>
          </a:solidFill>
          <a:ln/>
        </p:spPr>
      </p:sp>
      <p:sp>
        <p:nvSpPr>
          <p:cNvPr id="49156" name="Espace réservé des commentaires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lIns="93847" tIns="46923" rIns="93847" bIns="46923"/>
          <a:lstStyle/>
          <a:p>
            <a:pPr>
              <a:spcBef>
                <a:spcPct val="0"/>
              </a:spcBef>
            </a:pPr>
            <a:endParaRPr lang="fr-BE" altLang="fr-FR" smtClean="0">
              <a:latin typeface="Arial" pitchFamily="34" charset="0"/>
            </a:endParaRPr>
          </a:p>
        </p:txBody>
      </p:sp>
      <p:sp>
        <p:nvSpPr>
          <p:cNvPr id="49157" name="Espace réservé du numéro de diapositive 3"/>
          <p:cNvSpPr txBox="1">
            <a:spLocks noGrp="1"/>
          </p:cNvSpPr>
          <p:nvPr/>
        </p:nvSpPr>
        <p:spPr bwMode="auto">
          <a:xfrm>
            <a:off x="3896247" y="9500627"/>
            <a:ext cx="2979199" cy="49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47" tIns="46923" rIns="93847" bIns="46923" anchor="b"/>
          <a:lstStyle>
            <a:lvl1pPr defTabSz="930275" eaLnBrk="0" hangingPunct="0">
              <a:defRPr sz="1200">
                <a:solidFill>
                  <a:srgbClr val="0F5494"/>
                </a:solidFill>
                <a:latin typeface="Verdana" pitchFamily="34" charset="0"/>
              </a:defRPr>
            </a:lvl1pPr>
            <a:lvl2pPr marL="742950" indent="-285750" defTabSz="930275" eaLnBrk="0" hangingPunct="0">
              <a:defRPr sz="1200">
                <a:solidFill>
                  <a:srgbClr val="0F5494"/>
                </a:solidFill>
                <a:latin typeface="Verdana" pitchFamily="34" charset="0"/>
              </a:defRPr>
            </a:lvl2pPr>
            <a:lvl3pPr marL="1143000" indent="-228600" defTabSz="930275" eaLnBrk="0" hangingPunct="0">
              <a:defRPr sz="1200">
                <a:solidFill>
                  <a:srgbClr val="0F5494"/>
                </a:solidFill>
                <a:latin typeface="Verdana" pitchFamily="34" charset="0"/>
              </a:defRPr>
            </a:lvl3pPr>
            <a:lvl4pPr marL="1600200" indent="-228600" defTabSz="930275" eaLnBrk="0" hangingPunct="0">
              <a:defRPr sz="1200">
                <a:solidFill>
                  <a:srgbClr val="0F5494"/>
                </a:solidFill>
                <a:latin typeface="Verdana" pitchFamily="34" charset="0"/>
              </a:defRPr>
            </a:lvl4pPr>
            <a:lvl5pPr marL="2057400" indent="-228600" defTabSz="930275" eaLnBrk="0" hangingPunct="0">
              <a:defRPr sz="1200">
                <a:solidFill>
                  <a:srgbClr val="0F5494"/>
                </a:solidFill>
                <a:latin typeface="Verdana" pitchFamily="34" charset="0"/>
              </a:defRPr>
            </a:lvl5pPr>
            <a:lvl6pPr marL="2514600" indent="-228600" defTabSz="930275" eaLnBrk="0" fontAlgn="base" hangingPunct="0">
              <a:spcBef>
                <a:spcPct val="0"/>
              </a:spcBef>
              <a:spcAft>
                <a:spcPct val="0"/>
              </a:spcAft>
              <a:defRPr sz="1200">
                <a:solidFill>
                  <a:srgbClr val="0F5494"/>
                </a:solidFill>
                <a:latin typeface="Verdana" pitchFamily="34" charset="0"/>
              </a:defRPr>
            </a:lvl6pPr>
            <a:lvl7pPr marL="2971800" indent="-228600" defTabSz="930275" eaLnBrk="0" fontAlgn="base" hangingPunct="0">
              <a:spcBef>
                <a:spcPct val="0"/>
              </a:spcBef>
              <a:spcAft>
                <a:spcPct val="0"/>
              </a:spcAft>
              <a:defRPr sz="1200">
                <a:solidFill>
                  <a:srgbClr val="0F5494"/>
                </a:solidFill>
                <a:latin typeface="Verdana" pitchFamily="34" charset="0"/>
              </a:defRPr>
            </a:lvl7pPr>
            <a:lvl8pPr marL="3429000" indent="-228600" defTabSz="930275" eaLnBrk="0" fontAlgn="base" hangingPunct="0">
              <a:spcBef>
                <a:spcPct val="0"/>
              </a:spcBef>
              <a:spcAft>
                <a:spcPct val="0"/>
              </a:spcAft>
              <a:defRPr sz="1200">
                <a:solidFill>
                  <a:srgbClr val="0F5494"/>
                </a:solidFill>
                <a:latin typeface="Verdana" pitchFamily="34" charset="0"/>
              </a:defRPr>
            </a:lvl8pPr>
            <a:lvl9pPr marL="3886200" indent="-228600" defTabSz="930275" eaLnBrk="0" fontAlgn="base" hangingPunct="0">
              <a:spcBef>
                <a:spcPct val="0"/>
              </a:spcBef>
              <a:spcAft>
                <a:spcPct val="0"/>
              </a:spcAft>
              <a:defRPr sz="1200">
                <a:solidFill>
                  <a:srgbClr val="0F5494"/>
                </a:solidFill>
                <a:latin typeface="Verdana" pitchFamily="34" charset="0"/>
              </a:defRPr>
            </a:lvl9pPr>
          </a:lstStyle>
          <a:p>
            <a:pPr algn="r"/>
            <a:fld id="{80588AAC-4F69-4791-99C8-BBD8E94EA4B4}" type="slidenum">
              <a:rPr lang="en-US" altLang="fr-FR">
                <a:solidFill>
                  <a:srgbClr val="3300CC"/>
                </a:solidFill>
              </a:rPr>
              <a:pPr algn="r"/>
              <a:t>9</a:t>
            </a:fld>
            <a:endParaRPr lang="en-US" altLang="fr-FR">
              <a:solidFill>
                <a:srgbClr val="3300CC"/>
              </a:solidFill>
            </a:endParaRPr>
          </a:p>
        </p:txBody>
      </p:sp>
    </p:spTree>
    <p:extLst>
      <p:ext uri="{BB962C8B-B14F-4D97-AF65-F5344CB8AC3E}">
        <p14:creationId xmlns:p14="http://schemas.microsoft.com/office/powerpoint/2010/main" val="29759178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cs typeface="+mn-cs"/>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8534D532-4BFC-4591-9413-664D94780959}" type="slidenum">
              <a:rPr lang="en-GB"/>
              <a:pPr>
                <a:defRPr/>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F7D24C4-3035-4B8C-BA47-DA37365B25D0}" type="slidenum">
              <a:rPr lang="en-GB"/>
              <a:pPr>
                <a:defRPr/>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E1608E0-B54D-4F8B-B3DE-304C0C19FFF9}" type="slidenum">
              <a:rPr lang="en-GB"/>
              <a:pPr>
                <a:defRPr/>
              </a:pPr>
              <a:t>‹N°›</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rgbClr val="FFFFFF"/>
              </a:solidFill>
              <a:latin typeface="Verdana"/>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8534D532-4BFC-4591-9413-664D94780959}" type="slidenum">
              <a:rPr lang="en-GB">
                <a:solidFill>
                  <a:srgbClr val="FFFFFF"/>
                </a:solidFill>
              </a:rPr>
              <a:pPr>
                <a:defRPr/>
              </a:pPr>
              <a:t>‹N°›</a:t>
            </a:fld>
            <a:endParaRPr lang="en-GB">
              <a:solidFill>
                <a:srgbClr val="FFFFFF"/>
              </a:solidFill>
            </a:endParaRPr>
          </a:p>
        </p:txBody>
      </p:sp>
    </p:spTree>
    <p:extLst>
      <p:ext uri="{BB962C8B-B14F-4D97-AF65-F5344CB8AC3E}">
        <p14:creationId xmlns:p14="http://schemas.microsoft.com/office/powerpoint/2010/main" val="3004947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F4F774-9ED8-4DA3-8773-3C983AFF79F4}"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27349749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1524EF1-0F4C-4DAC-97D8-DE83CE8C692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9146752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993EAD7-FAC7-4C0B-958F-5D38A108E033}"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75529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06F47C2-90EA-40F5-BC20-6FF40683C46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9147119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6D5ADBD-7475-47EA-8E19-E4869D77FFD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445799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9D608C9-FF2E-486D-9567-7BEDD8269FBF}"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8404122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41BAF99-5F2D-4D79-8EC8-214BD3C62909}"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477171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FF4F774-9ED8-4DA3-8773-3C983AFF79F4}" type="slidenum">
              <a:rPr lang="en-GB"/>
              <a:pPr>
                <a:defRPr/>
              </a:pPr>
              <a:t>‹N°›</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8683288-2C6D-41F0-A325-EEF9040E0787}"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633069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7D24C4-3035-4B8C-BA47-DA37365B25D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24268070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E1608E0-B54D-4F8B-B3DE-304C0C19FFF9}"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731499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rgbClr val="FFFFFF"/>
              </a:solidFill>
              <a:latin typeface="Verdana"/>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8534D532-4BFC-4591-9413-664D94780959}" type="slidenum">
              <a:rPr lang="en-GB">
                <a:solidFill>
                  <a:srgbClr val="FFFFFF"/>
                </a:solidFill>
              </a:rPr>
              <a:pPr>
                <a:defRPr/>
              </a:pPr>
              <a:t>‹N°›</a:t>
            </a:fld>
            <a:endParaRPr lang="en-GB">
              <a:solidFill>
                <a:srgbClr val="FFFFFF"/>
              </a:solidFill>
            </a:endParaRPr>
          </a:p>
        </p:txBody>
      </p:sp>
    </p:spTree>
    <p:extLst>
      <p:ext uri="{BB962C8B-B14F-4D97-AF65-F5344CB8AC3E}">
        <p14:creationId xmlns:p14="http://schemas.microsoft.com/office/powerpoint/2010/main" val="3876991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F4F774-9ED8-4DA3-8773-3C983AFF79F4}"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6004291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1524EF1-0F4C-4DAC-97D8-DE83CE8C692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4576516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993EAD7-FAC7-4C0B-958F-5D38A108E033}"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5309872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06F47C2-90EA-40F5-BC20-6FF40683C46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28329366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6D5ADBD-7475-47EA-8E19-E4869D77FFD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9016805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9D608C9-FF2E-486D-9567-7BEDD8269FBF}"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198903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1524EF1-0F4C-4DAC-97D8-DE83CE8C6920}" type="slidenum">
              <a:rPr lang="en-GB"/>
              <a:pPr>
                <a:defRPr/>
              </a:pPr>
              <a:t>‹N°›</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41BAF99-5F2D-4D79-8EC8-214BD3C62909}"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720001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8683288-2C6D-41F0-A325-EEF9040E0787}"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2163983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7D24C4-3035-4B8C-BA47-DA37365B25D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7264538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E1608E0-B54D-4F8B-B3DE-304C0C19FFF9}"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6117307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rgbClr val="FFFFFF"/>
              </a:solidFill>
              <a:latin typeface="Verdana"/>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8534D532-4BFC-4591-9413-664D94780959}" type="slidenum">
              <a:rPr lang="en-GB">
                <a:solidFill>
                  <a:srgbClr val="FFFFFF"/>
                </a:solidFill>
              </a:rPr>
              <a:pPr>
                <a:defRPr/>
              </a:pPr>
              <a:t>‹N°›</a:t>
            </a:fld>
            <a:endParaRPr lang="en-GB">
              <a:solidFill>
                <a:srgbClr val="FFFFFF"/>
              </a:solidFill>
            </a:endParaRPr>
          </a:p>
        </p:txBody>
      </p:sp>
    </p:spTree>
    <p:extLst>
      <p:ext uri="{BB962C8B-B14F-4D97-AF65-F5344CB8AC3E}">
        <p14:creationId xmlns:p14="http://schemas.microsoft.com/office/powerpoint/2010/main" val="1711684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F4F774-9ED8-4DA3-8773-3C983AFF79F4}"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9199373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1524EF1-0F4C-4DAC-97D8-DE83CE8C692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4840854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993EAD7-FAC7-4C0B-958F-5D38A108E033}"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5769992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06F47C2-90EA-40F5-BC20-6FF40683C46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886234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6D5ADBD-7475-47EA-8E19-E4869D77FFD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400038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993EAD7-FAC7-4C0B-958F-5D38A108E033}" type="slidenum">
              <a:rPr lang="en-GB"/>
              <a:pPr>
                <a:defRPr/>
              </a:pPr>
              <a:t>‹N°›</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9D608C9-FF2E-486D-9567-7BEDD8269FBF}"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4439616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41BAF99-5F2D-4D79-8EC8-214BD3C62909}"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407709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8683288-2C6D-41F0-A325-EEF9040E0787}"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4265794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7D24C4-3035-4B8C-BA47-DA37365B25D0}"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42883037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E1608E0-B54D-4F8B-B3DE-304C0C19FFF9}"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573366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B06F47C2-90EA-40F5-BC20-6FF40683C460}" type="slidenum">
              <a:rPr lang="en-GB"/>
              <a:pPr>
                <a:defRPr/>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A6D5ADBD-7475-47EA-8E19-E4869D77FFD0}" type="slidenum">
              <a:rPr lang="en-GB"/>
              <a:pPr>
                <a:defRPr/>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9D608C9-FF2E-486D-9567-7BEDD8269FBF}" type="slidenum">
              <a:rPr lang="en-GB"/>
              <a:pPr>
                <a:defRPr/>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41BAF99-5F2D-4D79-8EC8-214BD3C62909}" type="slidenum">
              <a:rPr lang="en-GB"/>
              <a:pPr>
                <a:defRPr/>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8683288-2C6D-41F0-A325-EEF9040E0787}" type="slidenum">
              <a:rPr lang="en-GB"/>
              <a:pPr>
                <a:defRPr/>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cs typeface="+mn-cs"/>
              </a:defRPr>
            </a:lvl1pPr>
          </a:lstStyle>
          <a:p>
            <a:pPr>
              <a:defRPr/>
            </a:pPr>
            <a:fld id="{51637C2C-D4F0-4761-9F0D-4EF325C7575A}" type="slidenum">
              <a:rPr lang="en-GB"/>
              <a:pPr>
                <a:defRPr/>
              </a:pPr>
              <a:t>‹N°›</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4"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cs typeface="+mn-cs"/>
              </a:defRPr>
            </a:lvl1pPr>
          </a:lstStyle>
          <a:p>
            <a:pPr>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cs typeface="+mn-cs"/>
              </a:defRPr>
            </a:lvl1pPr>
          </a:lstStyle>
          <a:p>
            <a:pPr>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cs typeface="+mn-cs"/>
              </a:defRPr>
            </a:lvl1pPr>
          </a:lstStyle>
          <a:p>
            <a:pPr>
              <a:defRPr/>
            </a:pPr>
            <a:fld id="{51637C2C-D4F0-4761-9F0D-4EF325C7575A}" type="slidenum">
              <a:rPr lang="en-GB">
                <a:solidFill>
                  <a:srgbClr val="000000"/>
                </a:solidFill>
              </a:rPr>
              <a:pPr>
                <a:defRPr/>
              </a:pPr>
              <a:t>‹N°›</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extLst>
      <p:ext uri="{BB962C8B-B14F-4D97-AF65-F5344CB8AC3E}">
        <p14:creationId xmlns:p14="http://schemas.microsoft.com/office/powerpoint/2010/main" val="148354599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cs typeface="+mn-cs"/>
              </a:defRPr>
            </a:lvl1pPr>
          </a:lstStyle>
          <a:p>
            <a:pPr>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cs typeface="+mn-cs"/>
              </a:defRPr>
            </a:lvl1pPr>
          </a:lstStyle>
          <a:p>
            <a:pPr>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cs typeface="+mn-cs"/>
              </a:defRPr>
            </a:lvl1pPr>
          </a:lstStyle>
          <a:p>
            <a:pPr>
              <a:defRPr/>
            </a:pPr>
            <a:fld id="{51637C2C-D4F0-4761-9F0D-4EF325C7575A}" type="slidenum">
              <a:rPr lang="en-GB">
                <a:solidFill>
                  <a:srgbClr val="000000"/>
                </a:solidFill>
              </a:rPr>
              <a:pPr>
                <a:defRPr/>
              </a:pPr>
              <a:t>‹N°›</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extLst>
      <p:ext uri="{BB962C8B-B14F-4D97-AF65-F5344CB8AC3E}">
        <p14:creationId xmlns:p14="http://schemas.microsoft.com/office/powerpoint/2010/main" val="3168493621"/>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cs typeface="+mn-cs"/>
              </a:defRPr>
            </a:lvl1pPr>
          </a:lstStyle>
          <a:p>
            <a:pPr>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cs typeface="+mn-cs"/>
              </a:defRPr>
            </a:lvl1pPr>
          </a:lstStyle>
          <a:p>
            <a:pPr>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cs typeface="+mn-cs"/>
              </a:defRPr>
            </a:lvl1pPr>
          </a:lstStyle>
          <a:p>
            <a:pPr>
              <a:defRPr/>
            </a:pPr>
            <a:fld id="{51637C2C-D4F0-4761-9F0D-4EF325C7575A}" type="slidenum">
              <a:rPr lang="en-GB">
                <a:solidFill>
                  <a:srgbClr val="000000"/>
                </a:solidFill>
              </a:rPr>
              <a:pPr>
                <a:defRPr/>
              </a:pPr>
              <a:t>‹N°›</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extLst>
      <p:ext uri="{BB962C8B-B14F-4D97-AF65-F5344CB8AC3E}">
        <p14:creationId xmlns:p14="http://schemas.microsoft.com/office/powerpoint/2010/main" val="4215967469"/>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sldNum" sz="quarter" idx="12"/>
          </p:nvPr>
        </p:nvSpPr>
        <p:spPr>
          <a:noFill/>
        </p:spPr>
        <p:txBody>
          <a:bodyPr/>
          <a:lstStyle/>
          <a:p>
            <a:fld id="{B604B2CE-5476-489E-B7BD-9E2678F7C8AF}" type="slidenum">
              <a:rPr lang="en-GB" smtClean="0">
                <a:solidFill>
                  <a:schemeClr val="tx1"/>
                </a:solidFill>
                <a:latin typeface="Arial" pitchFamily="34" charset="0"/>
              </a:rPr>
              <a:pPr/>
              <a:t>1</a:t>
            </a:fld>
            <a:endParaRPr lang="en-GB" smtClean="0">
              <a:solidFill>
                <a:schemeClr val="tx1"/>
              </a:solidFill>
              <a:latin typeface="Arial" pitchFamily="34" charset="0"/>
            </a:endParaRPr>
          </a:p>
        </p:txBody>
      </p:sp>
      <p:sp>
        <p:nvSpPr>
          <p:cNvPr id="4099" name="Rectangle 1026"/>
          <p:cNvSpPr>
            <a:spLocks noGrp="1" noChangeArrowheads="1"/>
          </p:cNvSpPr>
          <p:nvPr>
            <p:ph type="ctrTitle"/>
          </p:nvPr>
        </p:nvSpPr>
        <p:spPr>
          <a:xfrm>
            <a:off x="0" y="2571750"/>
            <a:ext cx="9144000" cy="790575"/>
          </a:xfrm>
        </p:spPr>
        <p:txBody>
          <a:bodyPr/>
          <a:lstStyle/>
          <a:p>
            <a:pPr marL="0" indent="0" algn="ctr" eaLnBrk="1" hangingPunct="1"/>
            <a:r>
              <a:rPr lang="fr-BE" sz="7000" dirty="0" smtClean="0">
                <a:solidFill>
                  <a:srgbClr val="F3D23F"/>
                </a:solidFill>
              </a:rPr>
              <a:t>Session 7</a:t>
            </a:r>
            <a:endParaRPr lang="en-GB" sz="7000" dirty="0" smtClean="0">
              <a:solidFill>
                <a:srgbClr val="F3D23F"/>
              </a:solidFill>
            </a:endParaRPr>
          </a:p>
        </p:txBody>
      </p:sp>
      <p:sp>
        <p:nvSpPr>
          <p:cNvPr id="4100" name="Rectangle 1027"/>
          <p:cNvSpPr>
            <a:spLocks noGrp="1" noChangeArrowheads="1"/>
          </p:cNvSpPr>
          <p:nvPr>
            <p:ph type="subTitle" idx="1"/>
          </p:nvPr>
        </p:nvSpPr>
        <p:spPr>
          <a:xfrm>
            <a:off x="0" y="3722688"/>
            <a:ext cx="9144000" cy="1728787"/>
          </a:xfrm>
        </p:spPr>
        <p:txBody>
          <a:bodyPr/>
          <a:lstStyle/>
          <a:p>
            <a:pPr algn="ctr" eaLnBrk="1" hangingPunct="1"/>
            <a:r>
              <a:rPr lang="fr-FR" dirty="0" err="1" smtClean="0"/>
              <a:t>Developing</a:t>
            </a:r>
            <a:r>
              <a:rPr lang="fr-FR" dirty="0" smtClean="0"/>
              <a:t> a </a:t>
            </a:r>
            <a:r>
              <a:rPr lang="fr-FR" dirty="0" err="1" smtClean="0"/>
              <a:t>Logical</a:t>
            </a:r>
            <a:r>
              <a:rPr lang="fr-FR" dirty="0" smtClean="0"/>
              <a:t> Framework Matrix</a:t>
            </a:r>
            <a:endParaRPr lang="en-GB" dirty="0" smtClean="0"/>
          </a:p>
        </p:txBody>
      </p:sp>
    </p:spTree>
    <p:extLst>
      <p:ext uri="{BB962C8B-B14F-4D97-AF65-F5344CB8AC3E}">
        <p14:creationId xmlns:p14="http://schemas.microsoft.com/office/powerpoint/2010/main" val="37150738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20" name="Espace réservé du numéro de diapositive 3"/>
          <p:cNvSpPr>
            <a:spLocks noGrp="1"/>
          </p:cNvSpPr>
          <p:nvPr>
            <p:ph type="sldNum" sz="quarter" idx="12"/>
          </p:nvPr>
        </p:nvSpPr>
        <p:spPr>
          <a:noFill/>
        </p:spPr>
        <p:txBody>
          <a:bodyPr/>
          <a:lstStyle/>
          <a:p>
            <a:fld id="{862CA719-A57A-4D02-9766-C846C91F24E0}" type="slidenum">
              <a:rPr lang="en-GB" altLang="fr-FR" smtClean="0">
                <a:solidFill>
                  <a:srgbClr val="000000"/>
                </a:solidFill>
              </a:rPr>
              <a:pPr/>
              <a:t>10</a:t>
            </a:fld>
            <a:endParaRPr lang="en-GB" altLang="fr-FR" smtClean="0">
              <a:solidFill>
                <a:srgbClr val="000000"/>
              </a:solidFill>
            </a:endParaRPr>
          </a:p>
        </p:txBody>
      </p:sp>
      <p:sp>
        <p:nvSpPr>
          <p:cNvPr id="9223" name="Rectangle 1032"/>
          <p:cNvSpPr>
            <a:spLocks noChangeArrowheads="1"/>
          </p:cNvSpPr>
          <p:nvPr/>
        </p:nvSpPr>
        <p:spPr bwMode="auto">
          <a:xfrm>
            <a:off x="214312" y="44625"/>
            <a:ext cx="3748087" cy="1008112"/>
          </a:xfrm>
          <a:prstGeom prst="rect">
            <a:avLst/>
          </a:prstGeom>
          <a:noFill/>
          <a:ln w="9525">
            <a:noFill/>
            <a:miter lim="800000"/>
            <a:headEnd/>
            <a:tailEnd/>
          </a:ln>
        </p:spPr>
        <p:txBody>
          <a:bodyPr anchor="ctr"/>
          <a:lstStyle/>
          <a:p>
            <a:pPr marL="1588"/>
            <a:r>
              <a:rPr lang="fr-FR" altLang="fr-FR" sz="2400" b="1" dirty="0" smtClean="0">
                <a:solidFill>
                  <a:srgbClr val="F3D200"/>
                </a:solidFill>
              </a:rPr>
              <a:t>Activity </a:t>
            </a:r>
            <a:r>
              <a:rPr lang="fr-FR" altLang="fr-FR" sz="2400" b="1" dirty="0" err="1" smtClean="0">
                <a:solidFill>
                  <a:srgbClr val="F3D200"/>
                </a:solidFill>
              </a:rPr>
              <a:t>schedule</a:t>
            </a:r>
            <a:r>
              <a:rPr lang="fr-FR" altLang="fr-FR" sz="2400" b="1" dirty="0">
                <a:solidFill>
                  <a:srgbClr val="F3D200"/>
                </a:solidFill>
              </a:rPr>
              <a:t> </a:t>
            </a:r>
            <a:r>
              <a:rPr lang="fr-FR" altLang="fr-FR" sz="2400" b="1" dirty="0" err="1">
                <a:solidFill>
                  <a:srgbClr val="F3D200"/>
                </a:solidFill>
              </a:rPr>
              <a:t>example</a:t>
            </a:r>
            <a:endParaRPr lang="en-GB" altLang="fr-FR" sz="2400" b="1" dirty="0">
              <a:solidFill>
                <a:srgbClr val="F3D200"/>
              </a:solidFill>
            </a:endParaRPr>
          </a:p>
        </p:txBody>
      </p:sp>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941378" y="-941989"/>
            <a:ext cx="5201410" cy="9157191"/>
          </a:xfrm>
          <a:prstGeom prst="rect">
            <a:avLst/>
          </a:prstGeom>
        </p:spPr>
      </p:pic>
    </p:spTree>
    <p:extLst>
      <p:ext uri="{BB962C8B-B14F-4D97-AF65-F5344CB8AC3E}">
        <p14:creationId xmlns:p14="http://schemas.microsoft.com/office/powerpoint/2010/main" val="400841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u numéro de diapositive 3"/>
          <p:cNvSpPr>
            <a:spLocks noGrp="1"/>
          </p:cNvSpPr>
          <p:nvPr>
            <p:ph type="sldNum" sz="quarter" idx="12"/>
          </p:nvPr>
        </p:nvSpPr>
        <p:spPr>
          <a:noFill/>
        </p:spPr>
        <p:txBody>
          <a:bodyPr/>
          <a:lstStyle/>
          <a:p>
            <a:fld id="{84EEF113-1EE4-4AA3-8774-47A946AEEC00}" type="slidenum">
              <a:rPr lang="en-GB" altLang="fr-FR" smtClean="0">
                <a:solidFill>
                  <a:srgbClr val="000000"/>
                </a:solidFill>
              </a:rPr>
              <a:pPr/>
              <a:t>11</a:t>
            </a:fld>
            <a:endParaRPr lang="en-GB" altLang="fr-FR" smtClean="0">
              <a:solidFill>
                <a:srgbClr val="000000"/>
              </a:solidFill>
            </a:endParaRPr>
          </a:p>
        </p:txBody>
      </p:sp>
      <p:sp>
        <p:nvSpPr>
          <p:cNvPr id="12291" name="Rectangle 1026"/>
          <p:cNvSpPr>
            <a:spLocks noGrp="1" noChangeArrowheads="1"/>
          </p:cNvSpPr>
          <p:nvPr>
            <p:ph type="title" idx="4294967295"/>
          </p:nvPr>
        </p:nvSpPr>
        <p:spPr>
          <a:xfrm>
            <a:off x="214312" y="1124744"/>
            <a:ext cx="8763000" cy="771525"/>
          </a:xfrm>
        </p:spPr>
        <p:txBody>
          <a:bodyPr/>
          <a:lstStyle/>
          <a:p>
            <a:pPr indent="0" algn="ctr" eaLnBrk="1" hangingPunct="1"/>
            <a:r>
              <a:rPr lang="fr-BE" altLang="fr-FR" dirty="0" smtClean="0"/>
              <a:t>Activity </a:t>
            </a:r>
            <a:r>
              <a:rPr lang="fr-BE" altLang="fr-FR" dirty="0" err="1" smtClean="0"/>
              <a:t>schedule</a:t>
            </a:r>
            <a:r>
              <a:rPr lang="fr-BE" altLang="fr-FR" dirty="0" smtClean="0"/>
              <a:t>: </a:t>
            </a:r>
            <a:r>
              <a:rPr lang="fr-BE" altLang="fr-FR" dirty="0" err="1" smtClean="0"/>
              <a:t>tips</a:t>
            </a:r>
            <a:r>
              <a:rPr lang="fr-BE" altLang="fr-FR" dirty="0" smtClean="0"/>
              <a:t> &amp; tricks</a:t>
            </a:r>
            <a:endParaRPr lang="fr-FR" altLang="fr-FR" dirty="0" smtClean="0"/>
          </a:p>
        </p:txBody>
      </p:sp>
      <p:sp>
        <p:nvSpPr>
          <p:cNvPr id="12292" name="Rectangle 1027"/>
          <p:cNvSpPr>
            <a:spLocks noGrp="1" noChangeArrowheads="1"/>
          </p:cNvSpPr>
          <p:nvPr>
            <p:ph type="body" idx="4294967295"/>
          </p:nvPr>
        </p:nvSpPr>
        <p:spPr>
          <a:xfrm>
            <a:off x="395287" y="1708299"/>
            <a:ext cx="8582025" cy="5013176"/>
          </a:xfrm>
        </p:spPr>
        <p:txBody>
          <a:bodyPr/>
          <a:lstStyle/>
          <a:p>
            <a:pPr eaLnBrk="1" hangingPunct="1">
              <a:spcBef>
                <a:spcPts val="600"/>
              </a:spcBef>
              <a:spcAft>
                <a:spcPts val="600"/>
              </a:spcAft>
              <a:buClr>
                <a:schemeClr val="accent2"/>
              </a:buClr>
              <a:buFont typeface="Wingdings" pitchFamily="2" charset="2"/>
              <a:buChar char="§"/>
            </a:pPr>
            <a:r>
              <a:rPr lang="en-GB" altLang="fr-FR" sz="2000" i="0" dirty="0" smtClean="0"/>
              <a:t>Start from the strategic design then go to the activity schedule. The work is often iterative!</a:t>
            </a:r>
          </a:p>
          <a:p>
            <a:pPr eaLnBrk="1" hangingPunct="1">
              <a:spcBef>
                <a:spcPts val="600"/>
              </a:spcBef>
              <a:spcAft>
                <a:spcPts val="600"/>
              </a:spcAft>
              <a:buClr>
                <a:schemeClr val="accent2"/>
              </a:buClr>
              <a:buFont typeface="Wingdings" pitchFamily="2" charset="2"/>
              <a:buChar char="§"/>
            </a:pPr>
            <a:r>
              <a:rPr lang="en-GB" altLang="fr-FR" sz="2000" i="0" dirty="0" smtClean="0"/>
              <a:t>The intervention logic provides us with a number of work packages structured around various outputs. The activity schedule should be based on these work packages but should be more detailed (sub-activities…)</a:t>
            </a:r>
          </a:p>
          <a:p>
            <a:pPr eaLnBrk="1" hangingPunct="1">
              <a:spcBef>
                <a:spcPts val="600"/>
              </a:spcBef>
              <a:spcAft>
                <a:spcPts val="600"/>
              </a:spcAft>
              <a:buClr>
                <a:schemeClr val="accent2"/>
              </a:buClr>
              <a:buFont typeface="Wingdings" pitchFamily="2" charset="2"/>
              <a:buChar char="§"/>
            </a:pPr>
            <a:r>
              <a:rPr lang="en-GB" altLang="fr-FR" sz="2000" i="0" dirty="0" smtClean="0"/>
              <a:t>Do not underestimate the conflict between resources (time, human resources, money…)and between the </a:t>
            </a:r>
            <a:r>
              <a:rPr lang="en-GB" altLang="fr-FR" sz="2000" i="0" dirty="0"/>
              <a:t>project </a:t>
            </a:r>
            <a:r>
              <a:rPr lang="en-GB" altLang="fr-FR" sz="2000" i="0" dirty="0" smtClean="0"/>
              <a:t>core activities and generic management activities (monitoring, coordination…)</a:t>
            </a:r>
          </a:p>
          <a:p>
            <a:pPr eaLnBrk="1" hangingPunct="1">
              <a:spcBef>
                <a:spcPts val="600"/>
              </a:spcBef>
              <a:spcAft>
                <a:spcPts val="600"/>
              </a:spcAft>
              <a:buClr>
                <a:schemeClr val="accent2"/>
              </a:buClr>
              <a:buFont typeface="Wingdings" pitchFamily="2" charset="2"/>
              <a:buChar char="§"/>
            </a:pPr>
            <a:r>
              <a:rPr lang="en-GB" altLang="fr-FR" sz="2000" i="0" dirty="0" smtClean="0"/>
              <a:t>Be realistic, always leave some buffer time </a:t>
            </a:r>
          </a:p>
          <a:p>
            <a:pPr eaLnBrk="1" hangingPunct="1">
              <a:spcBef>
                <a:spcPts val="600"/>
              </a:spcBef>
              <a:spcAft>
                <a:spcPts val="600"/>
              </a:spcAft>
              <a:buClr>
                <a:schemeClr val="accent2"/>
              </a:buClr>
              <a:buFont typeface="Wingdings" pitchFamily="2" charset="2"/>
              <a:buChar char="§"/>
            </a:pPr>
            <a:r>
              <a:rPr lang="en-GB" altLang="fr-FR" sz="2000" i="0" dirty="0" smtClean="0"/>
              <a:t>Do not forget the interdependence between activities</a:t>
            </a:r>
          </a:p>
          <a:p>
            <a:pPr eaLnBrk="1" hangingPunct="1">
              <a:spcBef>
                <a:spcPts val="600"/>
              </a:spcBef>
              <a:spcAft>
                <a:spcPts val="600"/>
              </a:spcAft>
              <a:buClr>
                <a:schemeClr val="accent2"/>
              </a:buClr>
              <a:buFont typeface="Wingdings" pitchFamily="2" charset="2"/>
              <a:buChar char="§"/>
            </a:pPr>
            <a:r>
              <a:rPr lang="en-GB" altLang="fr-FR" sz="2000" i="0" dirty="0" smtClean="0"/>
              <a:t>Do not forget the seasonality of certain factors (climate, school calendar, agricultural season, tourist season…) </a:t>
            </a:r>
          </a:p>
          <a:p>
            <a:pPr eaLnBrk="1" hangingPunct="1">
              <a:spcBef>
                <a:spcPts val="600"/>
              </a:spcBef>
              <a:spcAft>
                <a:spcPts val="600"/>
              </a:spcAft>
              <a:buClr>
                <a:schemeClr val="accent2"/>
              </a:buClr>
              <a:buFont typeface="Wingdings" pitchFamily="2" charset="2"/>
              <a:buChar char="§"/>
            </a:pPr>
            <a:endParaRPr lang="en-GB" altLang="fr-FR" sz="2000" i="0" dirty="0" smtClean="0"/>
          </a:p>
          <a:p>
            <a:pPr eaLnBrk="1" hangingPunct="1">
              <a:spcBef>
                <a:spcPts val="600"/>
              </a:spcBef>
              <a:spcAft>
                <a:spcPts val="600"/>
              </a:spcAft>
              <a:buClr>
                <a:schemeClr val="accent2"/>
              </a:buClr>
              <a:buFont typeface="Wingdings" pitchFamily="2" charset="2"/>
              <a:buChar char="§"/>
            </a:pPr>
            <a:endParaRPr lang="en-GB" altLang="fr-FR" sz="2000" i="0" dirty="0" smtClean="0"/>
          </a:p>
        </p:txBody>
      </p:sp>
    </p:spTree>
    <p:extLst>
      <p:ext uri="{BB962C8B-B14F-4D97-AF65-F5344CB8AC3E}">
        <p14:creationId xmlns:p14="http://schemas.microsoft.com/office/powerpoint/2010/main" val="15994574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5" name="Group 3"/>
          <p:cNvGrpSpPr>
            <a:grpSpLocks/>
          </p:cNvGrpSpPr>
          <p:nvPr/>
        </p:nvGrpSpPr>
        <p:grpSpPr bwMode="auto">
          <a:xfrm>
            <a:off x="7510463" y="2246313"/>
            <a:ext cx="1557337" cy="1398587"/>
            <a:chOff x="4074" y="2880"/>
            <a:chExt cx="1206" cy="1077"/>
          </a:xfrm>
        </p:grpSpPr>
        <p:grpSp>
          <p:nvGrpSpPr>
            <p:cNvPr id="18440" name="Group 4"/>
            <p:cNvGrpSpPr>
              <a:grpSpLocks/>
            </p:cNvGrpSpPr>
            <p:nvPr/>
          </p:nvGrpSpPr>
          <p:grpSpPr bwMode="auto">
            <a:xfrm>
              <a:off x="4362" y="2880"/>
              <a:ext cx="918" cy="885"/>
              <a:chOff x="4362" y="2880"/>
              <a:chExt cx="918" cy="885"/>
            </a:xfrm>
          </p:grpSpPr>
          <p:sp>
            <p:nvSpPr>
              <p:cNvPr id="18451" name="Rectangle 5"/>
              <p:cNvSpPr>
                <a:spLocks noChangeArrowheads="1"/>
              </p:cNvSpPr>
              <p:nvPr/>
            </p:nvSpPr>
            <p:spPr bwMode="auto">
              <a:xfrm>
                <a:off x="4375" y="2888"/>
                <a:ext cx="808" cy="856"/>
              </a:xfrm>
              <a:prstGeom prst="rect">
                <a:avLst/>
              </a:prstGeom>
              <a:solidFill>
                <a:srgbClr val="C0FEF9"/>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fr-FR" sz="2400">
                  <a:solidFill>
                    <a:srgbClr val="3300CC"/>
                  </a:solidFill>
                </a:endParaRPr>
              </a:p>
            </p:txBody>
          </p:sp>
          <p:sp>
            <p:nvSpPr>
              <p:cNvPr id="18452" name="Rectangle 6"/>
              <p:cNvSpPr>
                <a:spLocks noChangeArrowheads="1"/>
              </p:cNvSpPr>
              <p:nvPr/>
            </p:nvSpPr>
            <p:spPr bwMode="auto">
              <a:xfrm>
                <a:off x="4362" y="3038"/>
                <a:ext cx="474"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r>
                  <a:rPr lang="en-GB" altLang="fr-FR" sz="800">
                    <a:solidFill>
                      <a:srgbClr val="009999"/>
                    </a:solidFill>
                    <a:latin typeface="Arial Narrow" pitchFamily="34" charset="0"/>
                  </a:rPr>
                  <a:t>Salaries</a:t>
                </a:r>
              </a:p>
              <a:p>
                <a:r>
                  <a:rPr lang="en-GB" altLang="fr-FR" sz="800">
                    <a:solidFill>
                      <a:srgbClr val="009999"/>
                    </a:solidFill>
                    <a:latin typeface="Arial Narrow" pitchFamily="34" charset="0"/>
                  </a:rPr>
                  <a:t>Allowances</a:t>
                </a:r>
              </a:p>
              <a:p>
                <a:r>
                  <a:rPr lang="en-GB" altLang="fr-FR" sz="800">
                    <a:solidFill>
                      <a:srgbClr val="009999"/>
                    </a:solidFill>
                    <a:latin typeface="Arial Narrow" pitchFamily="34" charset="0"/>
                  </a:rPr>
                  <a:t>Vehicle Op.</a:t>
                </a:r>
              </a:p>
              <a:p>
                <a:r>
                  <a:rPr lang="en-GB" altLang="fr-FR" sz="800">
                    <a:solidFill>
                      <a:srgbClr val="009999"/>
                    </a:solidFill>
                    <a:latin typeface="Arial Narrow" pitchFamily="34" charset="0"/>
                  </a:rPr>
                  <a:t>Office </a:t>
                </a:r>
              </a:p>
              <a:p>
                <a:r>
                  <a:rPr lang="en-GB" altLang="fr-FR" sz="800">
                    <a:solidFill>
                      <a:srgbClr val="009999"/>
                    </a:solidFill>
                    <a:latin typeface="Arial Narrow" pitchFamily="34" charset="0"/>
                  </a:rPr>
                  <a:t>Tel/Fax</a:t>
                </a:r>
              </a:p>
              <a:p>
                <a:r>
                  <a:rPr lang="en-GB" altLang="fr-FR" sz="800">
                    <a:solidFill>
                      <a:srgbClr val="009999"/>
                    </a:solidFill>
                    <a:latin typeface="Arial Narrow" pitchFamily="34" charset="0"/>
                  </a:rPr>
                  <a:t>Seeds</a:t>
                </a:r>
              </a:p>
              <a:p>
                <a:r>
                  <a:rPr lang="en-GB" altLang="fr-FR" sz="800">
                    <a:solidFill>
                      <a:srgbClr val="009999"/>
                    </a:solidFill>
                    <a:latin typeface="Arial Narrow" pitchFamily="34" charset="0"/>
                  </a:rPr>
                  <a:t>Fertiliser</a:t>
                </a:r>
              </a:p>
            </p:txBody>
          </p:sp>
          <p:sp>
            <p:nvSpPr>
              <p:cNvPr id="18453" name="Rectangle 7"/>
              <p:cNvSpPr>
                <a:spLocks noChangeArrowheads="1"/>
              </p:cNvSpPr>
              <p:nvPr/>
            </p:nvSpPr>
            <p:spPr bwMode="auto">
              <a:xfrm>
                <a:off x="4756" y="3038"/>
                <a:ext cx="524"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tabLst>
                    <a:tab pos="228600" algn="r"/>
                    <a:tab pos="514350" algn="r"/>
                  </a:tabLst>
                  <a:defRPr sz="1200">
                    <a:solidFill>
                      <a:srgbClr val="0F5494"/>
                    </a:solidFill>
                    <a:latin typeface="Verdana" pitchFamily="34" charset="0"/>
                  </a:defRPr>
                </a:lvl1pPr>
                <a:lvl2pPr marL="742950" indent="-285750" eaLnBrk="0" hangingPunct="0">
                  <a:tabLst>
                    <a:tab pos="228600" algn="r"/>
                    <a:tab pos="514350" algn="r"/>
                  </a:tabLst>
                  <a:defRPr sz="1200">
                    <a:solidFill>
                      <a:srgbClr val="0F5494"/>
                    </a:solidFill>
                    <a:latin typeface="Verdana" pitchFamily="34" charset="0"/>
                  </a:defRPr>
                </a:lvl2pPr>
                <a:lvl3pPr marL="1143000" indent="-228600" eaLnBrk="0" hangingPunct="0">
                  <a:tabLst>
                    <a:tab pos="228600" algn="r"/>
                    <a:tab pos="514350" algn="r"/>
                  </a:tabLst>
                  <a:defRPr sz="1200">
                    <a:solidFill>
                      <a:srgbClr val="0F5494"/>
                    </a:solidFill>
                    <a:latin typeface="Verdana" pitchFamily="34" charset="0"/>
                  </a:defRPr>
                </a:lvl3pPr>
                <a:lvl4pPr marL="1600200" indent="-228600" eaLnBrk="0" hangingPunct="0">
                  <a:tabLst>
                    <a:tab pos="228600" algn="r"/>
                    <a:tab pos="514350" algn="r"/>
                  </a:tabLst>
                  <a:defRPr sz="1200">
                    <a:solidFill>
                      <a:srgbClr val="0F5494"/>
                    </a:solidFill>
                    <a:latin typeface="Verdana" pitchFamily="34" charset="0"/>
                  </a:defRPr>
                </a:lvl4pPr>
                <a:lvl5pPr marL="2057400" indent="-228600" eaLnBrk="0" hangingPunct="0">
                  <a:tabLst>
                    <a:tab pos="228600" algn="r"/>
                    <a:tab pos="514350" algn="r"/>
                  </a:tabLst>
                  <a:defRPr sz="1200">
                    <a:solidFill>
                      <a:srgbClr val="0F5494"/>
                    </a:solidFill>
                    <a:latin typeface="Verdana" pitchFamily="34" charset="0"/>
                  </a:defRPr>
                </a:lvl5pPr>
                <a:lvl6pPr marL="25146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6pPr>
                <a:lvl7pPr marL="29718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7pPr>
                <a:lvl8pPr marL="34290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8pPr>
                <a:lvl9pPr marL="38862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9pPr>
              </a:lstStyle>
              <a:p>
                <a:r>
                  <a:rPr lang="en-GB" altLang="fr-FR" sz="800">
                    <a:solidFill>
                      <a:srgbClr val="009999"/>
                    </a:solidFill>
                    <a:latin typeface="Arial Narrow" pitchFamily="34" charset="0"/>
                  </a:rPr>
                  <a:t>	5000	5500</a:t>
                </a:r>
              </a:p>
              <a:p>
                <a:r>
                  <a:rPr lang="en-GB" altLang="fr-FR" sz="800">
                    <a:solidFill>
                      <a:srgbClr val="009999"/>
                    </a:solidFill>
                    <a:latin typeface="Arial Narrow" pitchFamily="34" charset="0"/>
                  </a:rPr>
                  <a:t>	1250	1750</a:t>
                </a:r>
              </a:p>
              <a:p>
                <a:r>
                  <a:rPr lang="en-GB" altLang="fr-FR" sz="800">
                    <a:solidFill>
                      <a:srgbClr val="009999"/>
                    </a:solidFill>
                    <a:latin typeface="Arial Narrow" pitchFamily="34" charset="0"/>
                  </a:rPr>
                  <a:t>	3750	4250</a:t>
                </a:r>
              </a:p>
              <a:p>
                <a:r>
                  <a:rPr lang="en-GB" altLang="fr-FR" sz="800">
                    <a:solidFill>
                      <a:srgbClr val="009999"/>
                    </a:solidFill>
                    <a:latin typeface="Arial Narrow" pitchFamily="34" charset="0"/>
                  </a:rPr>
                  <a:t>	750	750</a:t>
                </a:r>
              </a:p>
              <a:p>
                <a:r>
                  <a:rPr lang="en-GB" altLang="fr-FR" sz="800">
                    <a:solidFill>
                      <a:srgbClr val="009999"/>
                    </a:solidFill>
                    <a:latin typeface="Arial Narrow" pitchFamily="34" charset="0"/>
                  </a:rPr>
                  <a:t>	400	400</a:t>
                </a:r>
              </a:p>
              <a:p>
                <a:r>
                  <a:rPr lang="en-GB" altLang="fr-FR" sz="800">
                    <a:solidFill>
                      <a:srgbClr val="009999"/>
                    </a:solidFill>
                    <a:latin typeface="Arial Narrow" pitchFamily="34" charset="0"/>
                  </a:rPr>
                  <a:t>	850	1100</a:t>
                </a:r>
              </a:p>
              <a:p>
                <a:r>
                  <a:rPr lang="en-GB" altLang="fr-FR" sz="800">
                    <a:solidFill>
                      <a:srgbClr val="009999"/>
                    </a:solidFill>
                    <a:latin typeface="Arial Narrow" pitchFamily="34" charset="0"/>
                  </a:rPr>
                  <a:t>	2300	3100</a:t>
                </a:r>
              </a:p>
            </p:txBody>
          </p:sp>
          <p:sp>
            <p:nvSpPr>
              <p:cNvPr id="18454" name="Rectangle 8"/>
              <p:cNvSpPr>
                <a:spLocks noChangeArrowheads="1"/>
              </p:cNvSpPr>
              <p:nvPr/>
            </p:nvSpPr>
            <p:spPr bwMode="auto">
              <a:xfrm>
                <a:off x="4601" y="2880"/>
                <a:ext cx="394"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r>
                  <a:rPr lang="en-GB" altLang="fr-FR" sz="1000">
                    <a:solidFill>
                      <a:srgbClr val="009999"/>
                    </a:solidFill>
                    <a:latin typeface="Arial Narrow" pitchFamily="34" charset="0"/>
                  </a:rPr>
                  <a:t>Budget</a:t>
                </a:r>
              </a:p>
            </p:txBody>
          </p:sp>
        </p:grpSp>
        <p:grpSp>
          <p:nvGrpSpPr>
            <p:cNvPr id="18441" name="Group 9"/>
            <p:cNvGrpSpPr>
              <a:grpSpLocks/>
            </p:cNvGrpSpPr>
            <p:nvPr/>
          </p:nvGrpSpPr>
          <p:grpSpPr bwMode="auto">
            <a:xfrm>
              <a:off x="4218" y="2977"/>
              <a:ext cx="918" cy="885"/>
              <a:chOff x="4218" y="2977"/>
              <a:chExt cx="918" cy="885"/>
            </a:xfrm>
          </p:grpSpPr>
          <p:sp>
            <p:nvSpPr>
              <p:cNvPr id="18447" name="Rectangle 10"/>
              <p:cNvSpPr>
                <a:spLocks noChangeArrowheads="1"/>
              </p:cNvSpPr>
              <p:nvPr/>
            </p:nvSpPr>
            <p:spPr bwMode="auto">
              <a:xfrm>
                <a:off x="4231" y="2984"/>
                <a:ext cx="808" cy="856"/>
              </a:xfrm>
              <a:prstGeom prst="rect">
                <a:avLst/>
              </a:prstGeom>
              <a:solidFill>
                <a:srgbClr val="C0FEF9"/>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fr-FR" sz="2400">
                  <a:solidFill>
                    <a:srgbClr val="3300CC"/>
                  </a:solidFill>
                </a:endParaRPr>
              </a:p>
            </p:txBody>
          </p:sp>
          <p:sp>
            <p:nvSpPr>
              <p:cNvPr id="18448" name="Rectangle 11"/>
              <p:cNvSpPr>
                <a:spLocks noChangeArrowheads="1"/>
              </p:cNvSpPr>
              <p:nvPr/>
            </p:nvSpPr>
            <p:spPr bwMode="auto">
              <a:xfrm>
                <a:off x="4218" y="3134"/>
                <a:ext cx="474" cy="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r>
                  <a:rPr lang="en-GB" altLang="fr-FR" sz="800">
                    <a:solidFill>
                      <a:srgbClr val="009999"/>
                    </a:solidFill>
                    <a:latin typeface="Arial Narrow" pitchFamily="34" charset="0"/>
                  </a:rPr>
                  <a:t>Salaries</a:t>
                </a:r>
              </a:p>
              <a:p>
                <a:r>
                  <a:rPr lang="en-GB" altLang="fr-FR" sz="800">
                    <a:solidFill>
                      <a:srgbClr val="009999"/>
                    </a:solidFill>
                    <a:latin typeface="Arial Narrow" pitchFamily="34" charset="0"/>
                  </a:rPr>
                  <a:t>Allowances</a:t>
                </a:r>
              </a:p>
              <a:p>
                <a:r>
                  <a:rPr lang="en-GB" altLang="fr-FR" sz="800">
                    <a:solidFill>
                      <a:srgbClr val="009999"/>
                    </a:solidFill>
                    <a:latin typeface="Arial Narrow" pitchFamily="34" charset="0"/>
                  </a:rPr>
                  <a:t>Vehicle Op.</a:t>
                </a:r>
              </a:p>
              <a:p>
                <a:r>
                  <a:rPr lang="en-GB" altLang="fr-FR" sz="800">
                    <a:solidFill>
                      <a:srgbClr val="009999"/>
                    </a:solidFill>
                    <a:latin typeface="Arial Narrow" pitchFamily="34" charset="0"/>
                  </a:rPr>
                  <a:t>Office </a:t>
                </a:r>
              </a:p>
              <a:p>
                <a:r>
                  <a:rPr lang="en-GB" altLang="fr-FR" sz="800">
                    <a:solidFill>
                      <a:srgbClr val="009999"/>
                    </a:solidFill>
                    <a:latin typeface="Arial Narrow" pitchFamily="34" charset="0"/>
                  </a:rPr>
                  <a:t>Tel/Fax</a:t>
                </a:r>
              </a:p>
              <a:p>
                <a:r>
                  <a:rPr lang="en-GB" altLang="fr-FR" sz="800">
                    <a:solidFill>
                      <a:srgbClr val="009999"/>
                    </a:solidFill>
                    <a:latin typeface="Arial Narrow" pitchFamily="34" charset="0"/>
                  </a:rPr>
                  <a:t>Seeds</a:t>
                </a:r>
              </a:p>
              <a:p>
                <a:r>
                  <a:rPr lang="en-GB" altLang="fr-FR" sz="800">
                    <a:solidFill>
                      <a:srgbClr val="009999"/>
                    </a:solidFill>
                    <a:latin typeface="Arial Narrow" pitchFamily="34" charset="0"/>
                  </a:rPr>
                  <a:t>Fertiliser</a:t>
                </a:r>
              </a:p>
            </p:txBody>
          </p:sp>
          <p:sp>
            <p:nvSpPr>
              <p:cNvPr id="18449" name="Rectangle 12"/>
              <p:cNvSpPr>
                <a:spLocks noChangeArrowheads="1"/>
              </p:cNvSpPr>
              <p:nvPr/>
            </p:nvSpPr>
            <p:spPr bwMode="auto">
              <a:xfrm>
                <a:off x="4612" y="3133"/>
                <a:ext cx="524"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tabLst>
                    <a:tab pos="228600" algn="r"/>
                    <a:tab pos="514350" algn="r"/>
                  </a:tabLst>
                  <a:defRPr sz="1200">
                    <a:solidFill>
                      <a:srgbClr val="0F5494"/>
                    </a:solidFill>
                    <a:latin typeface="Verdana" pitchFamily="34" charset="0"/>
                  </a:defRPr>
                </a:lvl1pPr>
                <a:lvl2pPr marL="742950" indent="-285750" eaLnBrk="0" hangingPunct="0">
                  <a:tabLst>
                    <a:tab pos="228600" algn="r"/>
                    <a:tab pos="514350" algn="r"/>
                  </a:tabLst>
                  <a:defRPr sz="1200">
                    <a:solidFill>
                      <a:srgbClr val="0F5494"/>
                    </a:solidFill>
                    <a:latin typeface="Verdana" pitchFamily="34" charset="0"/>
                  </a:defRPr>
                </a:lvl2pPr>
                <a:lvl3pPr marL="1143000" indent="-228600" eaLnBrk="0" hangingPunct="0">
                  <a:tabLst>
                    <a:tab pos="228600" algn="r"/>
                    <a:tab pos="514350" algn="r"/>
                  </a:tabLst>
                  <a:defRPr sz="1200">
                    <a:solidFill>
                      <a:srgbClr val="0F5494"/>
                    </a:solidFill>
                    <a:latin typeface="Verdana" pitchFamily="34" charset="0"/>
                  </a:defRPr>
                </a:lvl3pPr>
                <a:lvl4pPr marL="1600200" indent="-228600" eaLnBrk="0" hangingPunct="0">
                  <a:tabLst>
                    <a:tab pos="228600" algn="r"/>
                    <a:tab pos="514350" algn="r"/>
                  </a:tabLst>
                  <a:defRPr sz="1200">
                    <a:solidFill>
                      <a:srgbClr val="0F5494"/>
                    </a:solidFill>
                    <a:latin typeface="Verdana" pitchFamily="34" charset="0"/>
                  </a:defRPr>
                </a:lvl4pPr>
                <a:lvl5pPr marL="2057400" indent="-228600" eaLnBrk="0" hangingPunct="0">
                  <a:tabLst>
                    <a:tab pos="228600" algn="r"/>
                    <a:tab pos="514350" algn="r"/>
                  </a:tabLst>
                  <a:defRPr sz="1200">
                    <a:solidFill>
                      <a:srgbClr val="0F5494"/>
                    </a:solidFill>
                    <a:latin typeface="Verdana" pitchFamily="34" charset="0"/>
                  </a:defRPr>
                </a:lvl5pPr>
                <a:lvl6pPr marL="25146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6pPr>
                <a:lvl7pPr marL="29718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7pPr>
                <a:lvl8pPr marL="34290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8pPr>
                <a:lvl9pPr marL="38862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9pPr>
              </a:lstStyle>
              <a:p>
                <a:r>
                  <a:rPr lang="en-GB" altLang="fr-FR" sz="800">
                    <a:solidFill>
                      <a:srgbClr val="009999"/>
                    </a:solidFill>
                    <a:latin typeface="Arial Narrow" pitchFamily="34" charset="0"/>
                  </a:rPr>
                  <a:t>	5000	5500</a:t>
                </a:r>
              </a:p>
              <a:p>
                <a:r>
                  <a:rPr lang="en-GB" altLang="fr-FR" sz="800">
                    <a:solidFill>
                      <a:srgbClr val="009999"/>
                    </a:solidFill>
                    <a:latin typeface="Arial Narrow" pitchFamily="34" charset="0"/>
                  </a:rPr>
                  <a:t>	1250	1750</a:t>
                </a:r>
              </a:p>
              <a:p>
                <a:r>
                  <a:rPr lang="en-GB" altLang="fr-FR" sz="800">
                    <a:solidFill>
                      <a:srgbClr val="009999"/>
                    </a:solidFill>
                    <a:latin typeface="Arial Narrow" pitchFamily="34" charset="0"/>
                  </a:rPr>
                  <a:t>	3750	4250</a:t>
                </a:r>
              </a:p>
              <a:p>
                <a:r>
                  <a:rPr lang="en-GB" altLang="fr-FR" sz="800">
                    <a:solidFill>
                      <a:srgbClr val="009999"/>
                    </a:solidFill>
                    <a:latin typeface="Arial Narrow" pitchFamily="34" charset="0"/>
                  </a:rPr>
                  <a:t>	750	750</a:t>
                </a:r>
              </a:p>
              <a:p>
                <a:r>
                  <a:rPr lang="en-GB" altLang="fr-FR" sz="800">
                    <a:solidFill>
                      <a:srgbClr val="009999"/>
                    </a:solidFill>
                    <a:latin typeface="Arial Narrow" pitchFamily="34" charset="0"/>
                  </a:rPr>
                  <a:t>	400	400</a:t>
                </a:r>
              </a:p>
              <a:p>
                <a:r>
                  <a:rPr lang="en-GB" altLang="fr-FR" sz="800">
                    <a:solidFill>
                      <a:srgbClr val="009999"/>
                    </a:solidFill>
                    <a:latin typeface="Arial Narrow" pitchFamily="34" charset="0"/>
                  </a:rPr>
                  <a:t>	850	1100</a:t>
                </a:r>
              </a:p>
              <a:p>
                <a:r>
                  <a:rPr lang="en-GB" altLang="fr-FR" sz="800">
                    <a:solidFill>
                      <a:srgbClr val="009999"/>
                    </a:solidFill>
                    <a:latin typeface="Arial Narrow" pitchFamily="34" charset="0"/>
                  </a:rPr>
                  <a:t>	2300	3100</a:t>
                </a:r>
              </a:p>
            </p:txBody>
          </p:sp>
          <p:sp>
            <p:nvSpPr>
              <p:cNvPr id="18450" name="Rectangle 13"/>
              <p:cNvSpPr>
                <a:spLocks noChangeArrowheads="1"/>
              </p:cNvSpPr>
              <p:nvPr/>
            </p:nvSpPr>
            <p:spPr bwMode="auto">
              <a:xfrm>
                <a:off x="4458" y="2977"/>
                <a:ext cx="393"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r>
                  <a:rPr lang="en-GB" altLang="fr-FR" sz="1000">
                    <a:solidFill>
                      <a:srgbClr val="009999"/>
                    </a:solidFill>
                    <a:latin typeface="Arial Narrow" pitchFamily="34" charset="0"/>
                  </a:rPr>
                  <a:t>Budget</a:t>
                </a:r>
              </a:p>
            </p:txBody>
          </p:sp>
        </p:grpSp>
        <p:grpSp>
          <p:nvGrpSpPr>
            <p:cNvPr id="18442" name="Group 14"/>
            <p:cNvGrpSpPr>
              <a:grpSpLocks/>
            </p:cNvGrpSpPr>
            <p:nvPr/>
          </p:nvGrpSpPr>
          <p:grpSpPr bwMode="auto">
            <a:xfrm>
              <a:off x="4074" y="3073"/>
              <a:ext cx="870" cy="884"/>
              <a:chOff x="4074" y="3073"/>
              <a:chExt cx="870" cy="884"/>
            </a:xfrm>
          </p:grpSpPr>
          <p:sp>
            <p:nvSpPr>
              <p:cNvPr id="18443" name="Rectangle 15"/>
              <p:cNvSpPr>
                <a:spLocks noChangeArrowheads="1"/>
              </p:cNvSpPr>
              <p:nvPr/>
            </p:nvSpPr>
            <p:spPr bwMode="auto">
              <a:xfrm>
                <a:off x="4087" y="3080"/>
                <a:ext cx="808" cy="856"/>
              </a:xfrm>
              <a:prstGeom prst="rect">
                <a:avLst/>
              </a:prstGeom>
              <a:solidFill>
                <a:srgbClr val="C0FEF9"/>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fr-FR" sz="2400">
                  <a:solidFill>
                    <a:srgbClr val="3300CC"/>
                  </a:solidFill>
                </a:endParaRPr>
              </a:p>
            </p:txBody>
          </p:sp>
          <p:sp>
            <p:nvSpPr>
              <p:cNvPr id="18444" name="Rectangle 16"/>
              <p:cNvSpPr>
                <a:spLocks noChangeArrowheads="1"/>
              </p:cNvSpPr>
              <p:nvPr/>
            </p:nvSpPr>
            <p:spPr bwMode="auto">
              <a:xfrm>
                <a:off x="4074" y="3230"/>
                <a:ext cx="475"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r>
                  <a:rPr lang="en-GB" altLang="fr-FR" sz="800">
                    <a:solidFill>
                      <a:srgbClr val="009999"/>
                    </a:solidFill>
                    <a:latin typeface="Arial Narrow" pitchFamily="34" charset="0"/>
                  </a:rPr>
                  <a:t>Salaries</a:t>
                </a:r>
              </a:p>
              <a:p>
                <a:r>
                  <a:rPr lang="en-GB" altLang="fr-FR" sz="800">
                    <a:solidFill>
                      <a:srgbClr val="009999"/>
                    </a:solidFill>
                    <a:latin typeface="Arial Narrow" pitchFamily="34" charset="0"/>
                  </a:rPr>
                  <a:t>Allowances</a:t>
                </a:r>
              </a:p>
              <a:p>
                <a:r>
                  <a:rPr lang="en-GB" altLang="fr-FR" sz="800">
                    <a:solidFill>
                      <a:srgbClr val="009999"/>
                    </a:solidFill>
                    <a:latin typeface="Arial Narrow" pitchFamily="34" charset="0"/>
                  </a:rPr>
                  <a:t>Vehicle Op.</a:t>
                </a:r>
              </a:p>
              <a:p>
                <a:r>
                  <a:rPr lang="en-GB" altLang="fr-FR" sz="800">
                    <a:solidFill>
                      <a:srgbClr val="009999"/>
                    </a:solidFill>
                    <a:latin typeface="Arial Narrow" pitchFamily="34" charset="0"/>
                  </a:rPr>
                  <a:t>Office </a:t>
                </a:r>
              </a:p>
              <a:p>
                <a:r>
                  <a:rPr lang="en-GB" altLang="fr-FR" sz="800">
                    <a:solidFill>
                      <a:srgbClr val="009999"/>
                    </a:solidFill>
                    <a:latin typeface="Arial Narrow" pitchFamily="34" charset="0"/>
                  </a:rPr>
                  <a:t>Tel/Fax</a:t>
                </a:r>
              </a:p>
              <a:p>
                <a:r>
                  <a:rPr lang="en-GB" altLang="fr-FR" sz="800">
                    <a:solidFill>
                      <a:srgbClr val="009999"/>
                    </a:solidFill>
                    <a:latin typeface="Arial Narrow" pitchFamily="34" charset="0"/>
                  </a:rPr>
                  <a:t>Seeds</a:t>
                </a:r>
              </a:p>
              <a:p>
                <a:r>
                  <a:rPr lang="en-GB" altLang="fr-FR" sz="800">
                    <a:solidFill>
                      <a:srgbClr val="009999"/>
                    </a:solidFill>
                    <a:latin typeface="Arial Narrow" pitchFamily="34" charset="0"/>
                  </a:rPr>
                  <a:t>Fertiliser</a:t>
                </a:r>
              </a:p>
            </p:txBody>
          </p:sp>
          <p:sp>
            <p:nvSpPr>
              <p:cNvPr id="18445" name="Rectangle 17"/>
              <p:cNvSpPr>
                <a:spLocks noChangeArrowheads="1"/>
              </p:cNvSpPr>
              <p:nvPr/>
            </p:nvSpPr>
            <p:spPr bwMode="auto">
              <a:xfrm>
                <a:off x="4469" y="3230"/>
                <a:ext cx="475"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tabLst>
                    <a:tab pos="228600" algn="r"/>
                    <a:tab pos="514350" algn="r"/>
                  </a:tabLst>
                  <a:defRPr sz="1200">
                    <a:solidFill>
                      <a:srgbClr val="0F5494"/>
                    </a:solidFill>
                    <a:latin typeface="Verdana" pitchFamily="34" charset="0"/>
                  </a:defRPr>
                </a:lvl1pPr>
                <a:lvl2pPr marL="742950" indent="-285750" eaLnBrk="0" hangingPunct="0">
                  <a:tabLst>
                    <a:tab pos="228600" algn="r"/>
                    <a:tab pos="514350" algn="r"/>
                  </a:tabLst>
                  <a:defRPr sz="1200">
                    <a:solidFill>
                      <a:srgbClr val="0F5494"/>
                    </a:solidFill>
                    <a:latin typeface="Verdana" pitchFamily="34" charset="0"/>
                  </a:defRPr>
                </a:lvl2pPr>
                <a:lvl3pPr marL="1143000" indent="-228600" eaLnBrk="0" hangingPunct="0">
                  <a:tabLst>
                    <a:tab pos="228600" algn="r"/>
                    <a:tab pos="514350" algn="r"/>
                  </a:tabLst>
                  <a:defRPr sz="1200">
                    <a:solidFill>
                      <a:srgbClr val="0F5494"/>
                    </a:solidFill>
                    <a:latin typeface="Verdana" pitchFamily="34" charset="0"/>
                  </a:defRPr>
                </a:lvl3pPr>
                <a:lvl4pPr marL="1600200" indent="-228600" eaLnBrk="0" hangingPunct="0">
                  <a:tabLst>
                    <a:tab pos="228600" algn="r"/>
                    <a:tab pos="514350" algn="r"/>
                  </a:tabLst>
                  <a:defRPr sz="1200">
                    <a:solidFill>
                      <a:srgbClr val="0F5494"/>
                    </a:solidFill>
                    <a:latin typeface="Verdana" pitchFamily="34" charset="0"/>
                  </a:defRPr>
                </a:lvl4pPr>
                <a:lvl5pPr marL="2057400" indent="-228600" eaLnBrk="0" hangingPunct="0">
                  <a:tabLst>
                    <a:tab pos="228600" algn="r"/>
                    <a:tab pos="514350" algn="r"/>
                  </a:tabLst>
                  <a:defRPr sz="1200">
                    <a:solidFill>
                      <a:srgbClr val="0F5494"/>
                    </a:solidFill>
                    <a:latin typeface="Verdana" pitchFamily="34" charset="0"/>
                  </a:defRPr>
                </a:lvl5pPr>
                <a:lvl6pPr marL="25146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6pPr>
                <a:lvl7pPr marL="29718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7pPr>
                <a:lvl8pPr marL="34290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8pPr>
                <a:lvl9pPr marL="3886200" indent="-228600" eaLnBrk="0" fontAlgn="base" hangingPunct="0">
                  <a:spcBef>
                    <a:spcPct val="0"/>
                  </a:spcBef>
                  <a:spcAft>
                    <a:spcPct val="0"/>
                  </a:spcAft>
                  <a:tabLst>
                    <a:tab pos="228600" algn="r"/>
                    <a:tab pos="514350" algn="r"/>
                  </a:tabLst>
                  <a:defRPr sz="1200">
                    <a:solidFill>
                      <a:srgbClr val="0F5494"/>
                    </a:solidFill>
                    <a:latin typeface="Verdana" pitchFamily="34" charset="0"/>
                  </a:defRPr>
                </a:lvl9pPr>
              </a:lstStyle>
              <a:p>
                <a:r>
                  <a:rPr lang="en-GB" altLang="fr-FR" sz="800">
                    <a:solidFill>
                      <a:srgbClr val="009999"/>
                    </a:solidFill>
                    <a:latin typeface="Arial Narrow" pitchFamily="34" charset="0"/>
                  </a:rPr>
                  <a:t>	5000	5500</a:t>
                </a:r>
              </a:p>
              <a:p>
                <a:r>
                  <a:rPr lang="en-GB" altLang="fr-FR" sz="800">
                    <a:solidFill>
                      <a:srgbClr val="009999"/>
                    </a:solidFill>
                    <a:latin typeface="Arial Narrow" pitchFamily="34" charset="0"/>
                  </a:rPr>
                  <a:t>	1250	1750</a:t>
                </a:r>
              </a:p>
              <a:p>
                <a:r>
                  <a:rPr lang="en-GB" altLang="fr-FR" sz="800">
                    <a:solidFill>
                      <a:srgbClr val="009999"/>
                    </a:solidFill>
                    <a:latin typeface="Arial Narrow" pitchFamily="34" charset="0"/>
                  </a:rPr>
                  <a:t>	3750	4250</a:t>
                </a:r>
              </a:p>
              <a:p>
                <a:r>
                  <a:rPr lang="en-GB" altLang="fr-FR" sz="800">
                    <a:solidFill>
                      <a:srgbClr val="009999"/>
                    </a:solidFill>
                    <a:latin typeface="Arial Narrow" pitchFamily="34" charset="0"/>
                  </a:rPr>
                  <a:t>	750	750</a:t>
                </a:r>
              </a:p>
              <a:p>
                <a:r>
                  <a:rPr lang="en-GB" altLang="fr-FR" sz="800">
                    <a:solidFill>
                      <a:srgbClr val="009999"/>
                    </a:solidFill>
                    <a:latin typeface="Arial Narrow" pitchFamily="34" charset="0"/>
                  </a:rPr>
                  <a:t>	400	400</a:t>
                </a:r>
              </a:p>
              <a:p>
                <a:r>
                  <a:rPr lang="en-GB" altLang="fr-FR" sz="800">
                    <a:solidFill>
                      <a:srgbClr val="009999"/>
                    </a:solidFill>
                    <a:latin typeface="Arial Narrow" pitchFamily="34" charset="0"/>
                  </a:rPr>
                  <a:t>	850	1100</a:t>
                </a:r>
              </a:p>
              <a:p>
                <a:r>
                  <a:rPr lang="en-GB" altLang="fr-FR" sz="800">
                    <a:solidFill>
                      <a:srgbClr val="009999"/>
                    </a:solidFill>
                    <a:latin typeface="Arial Narrow" pitchFamily="34" charset="0"/>
                  </a:rPr>
                  <a:t>	2300	3100</a:t>
                </a:r>
              </a:p>
            </p:txBody>
          </p:sp>
          <p:sp>
            <p:nvSpPr>
              <p:cNvPr id="18446" name="Rectangle 18"/>
              <p:cNvSpPr>
                <a:spLocks noChangeArrowheads="1"/>
              </p:cNvSpPr>
              <p:nvPr/>
            </p:nvSpPr>
            <p:spPr bwMode="auto">
              <a:xfrm>
                <a:off x="4314" y="3073"/>
                <a:ext cx="393"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r>
                  <a:rPr lang="en-GB" altLang="fr-FR" sz="1000">
                    <a:solidFill>
                      <a:srgbClr val="009999"/>
                    </a:solidFill>
                    <a:latin typeface="Arial Narrow" pitchFamily="34" charset="0"/>
                  </a:rPr>
                  <a:t>Budget</a:t>
                </a:r>
              </a:p>
            </p:txBody>
          </p:sp>
        </p:grpSp>
      </p:grpSp>
      <p:sp>
        <p:nvSpPr>
          <p:cNvPr id="18436" name="Rectangle 19"/>
          <p:cNvSpPr>
            <a:spLocks noGrp="1" noChangeArrowheads="1"/>
          </p:cNvSpPr>
          <p:nvPr>
            <p:ph type="body" idx="4294967295"/>
          </p:nvPr>
        </p:nvSpPr>
        <p:spPr>
          <a:xfrm>
            <a:off x="285750" y="3827463"/>
            <a:ext cx="8556625" cy="2914650"/>
          </a:xfrm>
          <a:noFill/>
        </p:spPr>
        <p:txBody>
          <a:bodyPr>
            <a:spAutoFit/>
          </a:bodyPr>
          <a:lstStyle/>
          <a:p>
            <a:pPr marL="0" indent="0">
              <a:spcBef>
                <a:spcPts val="200"/>
              </a:spcBef>
              <a:spcAft>
                <a:spcPts val="200"/>
              </a:spcAft>
              <a:buClr>
                <a:srgbClr val="003366"/>
              </a:buClr>
              <a:buFont typeface="Wingdings" pitchFamily="2" charset="2"/>
              <a:buNone/>
            </a:pPr>
            <a:r>
              <a:rPr lang="fr-BE" altLang="fr-FR" sz="2000" b="1" i="0" dirty="0" smtClean="0">
                <a:cs typeface="Arial" pitchFamily="34" charset="0"/>
              </a:rPr>
              <a:t>A </a:t>
            </a:r>
            <a:r>
              <a:rPr lang="fr-BE" altLang="fr-FR" sz="2000" b="1" i="0" dirty="0" err="1" smtClean="0">
                <a:cs typeface="Arial" pitchFamily="34" charset="0"/>
              </a:rPr>
              <a:t>resource</a:t>
            </a:r>
            <a:r>
              <a:rPr lang="fr-BE" altLang="fr-FR" sz="2000" b="1" i="0" dirty="0" smtClean="0">
                <a:cs typeface="Arial" pitchFamily="34" charset="0"/>
              </a:rPr>
              <a:t> </a:t>
            </a:r>
            <a:r>
              <a:rPr lang="fr-BE" altLang="fr-FR" sz="2000" b="1" i="0" dirty="0" err="1" smtClean="0">
                <a:cs typeface="Arial" pitchFamily="34" charset="0"/>
              </a:rPr>
              <a:t>schedule</a:t>
            </a:r>
            <a:r>
              <a:rPr lang="fr-BE" altLang="fr-FR" sz="2000" b="1" i="0" dirty="0" smtClean="0">
                <a:cs typeface="Arial" pitchFamily="34" charset="0"/>
              </a:rPr>
              <a:t> and a budget </a:t>
            </a:r>
            <a:r>
              <a:rPr lang="fr-BE" altLang="fr-FR" sz="2000" b="1" i="0" dirty="0" err="1" smtClean="0">
                <a:cs typeface="Arial" pitchFamily="34" charset="0"/>
              </a:rPr>
              <a:t>linked</a:t>
            </a:r>
            <a:r>
              <a:rPr lang="fr-BE" altLang="fr-FR" sz="2000" b="1" i="0" dirty="0" smtClean="0">
                <a:cs typeface="Arial" pitchFamily="34" charset="0"/>
              </a:rPr>
              <a:t> to the </a:t>
            </a:r>
            <a:r>
              <a:rPr lang="fr-BE" altLang="fr-FR" sz="2000" b="1" i="0" dirty="0" err="1" smtClean="0">
                <a:cs typeface="Arial" pitchFamily="34" charset="0"/>
              </a:rPr>
              <a:t>logframe</a:t>
            </a:r>
            <a:endParaRPr lang="fr-BE" altLang="fr-FR" sz="2000" b="1" i="0" dirty="0" smtClean="0">
              <a:cs typeface="Arial" pitchFamily="34" charset="0"/>
            </a:endParaRPr>
          </a:p>
          <a:p>
            <a:pPr marL="0" indent="0">
              <a:spcBef>
                <a:spcPts val="200"/>
              </a:spcBef>
              <a:spcAft>
                <a:spcPts val="200"/>
              </a:spcAft>
              <a:buClr>
                <a:srgbClr val="003366"/>
              </a:buClr>
              <a:buFont typeface="Wingdings" pitchFamily="2" charset="2"/>
              <a:buChar char="§"/>
            </a:pPr>
            <a:r>
              <a:rPr lang="fr-FR" altLang="fr-FR" sz="2000" i="0" dirty="0" err="1" smtClean="0">
                <a:cs typeface="Arial" pitchFamily="34" charset="0"/>
              </a:rPr>
              <a:t>reinforce</a:t>
            </a:r>
            <a:r>
              <a:rPr lang="fr-FR" altLang="fr-FR" sz="2000" i="0" dirty="0" smtClean="0">
                <a:cs typeface="Arial" pitchFamily="34" charset="0"/>
              </a:rPr>
              <a:t> the </a:t>
            </a:r>
            <a:r>
              <a:rPr lang="fr-FR" altLang="fr-FR" sz="2000" i="0" dirty="0" err="1" smtClean="0">
                <a:cs typeface="Arial" pitchFamily="34" charset="0"/>
              </a:rPr>
              <a:t>result</a:t>
            </a:r>
            <a:r>
              <a:rPr lang="fr-FR" altLang="fr-FR" sz="2000" i="0" dirty="0" smtClean="0">
                <a:cs typeface="Arial" pitchFamily="34" charset="0"/>
              </a:rPr>
              <a:t>-orientation </a:t>
            </a:r>
            <a:r>
              <a:rPr lang="fr-FR" altLang="fr-FR" sz="2000" i="0" dirty="0" err="1" smtClean="0">
                <a:cs typeface="Arial" pitchFamily="34" charset="0"/>
              </a:rPr>
              <a:t>coming</a:t>
            </a:r>
            <a:r>
              <a:rPr lang="fr-FR" altLang="fr-FR" sz="2000" i="0" dirty="0" smtClean="0">
                <a:cs typeface="Arial" pitchFamily="34" charset="0"/>
              </a:rPr>
              <a:t> </a:t>
            </a:r>
            <a:r>
              <a:rPr lang="fr-FR" altLang="fr-FR" sz="2000" i="0" dirty="0" err="1" smtClean="0">
                <a:cs typeface="Arial" pitchFamily="34" charset="0"/>
              </a:rPr>
              <a:t>from</a:t>
            </a:r>
            <a:r>
              <a:rPr lang="fr-FR" altLang="fr-FR" sz="2000" i="0" dirty="0" smtClean="0">
                <a:cs typeface="Arial" pitchFamily="34" charset="0"/>
              </a:rPr>
              <a:t> the LFA</a:t>
            </a:r>
            <a:endParaRPr lang="fr-BE" altLang="fr-FR" sz="2000" i="0" dirty="0" smtClean="0">
              <a:cs typeface="Arial" pitchFamily="34" charset="0"/>
            </a:endParaRPr>
          </a:p>
          <a:p>
            <a:pPr marL="0" indent="0">
              <a:spcBef>
                <a:spcPts val="200"/>
              </a:spcBef>
              <a:spcAft>
                <a:spcPts val="200"/>
              </a:spcAft>
              <a:buClr>
                <a:srgbClr val="003366"/>
              </a:buClr>
              <a:buFont typeface="Wingdings" pitchFamily="2" charset="2"/>
              <a:buChar char="§"/>
            </a:pPr>
            <a:r>
              <a:rPr lang="fr-BE" altLang="fr-FR" sz="2000" i="0" dirty="0" smtClean="0">
                <a:cs typeface="Arial" pitchFamily="34" charset="0"/>
              </a:rPr>
              <a:t>support </a:t>
            </a:r>
            <a:r>
              <a:rPr lang="fr-BE" altLang="fr-FR" sz="2000" i="0" dirty="0" err="1" smtClean="0">
                <a:cs typeface="Arial" pitchFamily="34" charset="0"/>
              </a:rPr>
              <a:t>analysis</a:t>
            </a:r>
            <a:r>
              <a:rPr lang="fr-BE" altLang="fr-FR" sz="2000" i="0" dirty="0" smtClean="0">
                <a:cs typeface="Arial" pitchFamily="34" charset="0"/>
              </a:rPr>
              <a:t> of </a:t>
            </a:r>
            <a:r>
              <a:rPr lang="fr-BE" altLang="fr-FR" sz="2000" i="0" dirty="0" err="1" smtClean="0">
                <a:cs typeface="Arial" pitchFamily="34" charset="0"/>
              </a:rPr>
              <a:t>cost-effectiveness</a:t>
            </a:r>
            <a:r>
              <a:rPr lang="fr-BE" altLang="fr-FR" sz="2000" i="0" dirty="0" smtClean="0">
                <a:cs typeface="Arial" pitchFamily="34" charset="0"/>
              </a:rPr>
              <a:t> </a:t>
            </a:r>
          </a:p>
          <a:p>
            <a:pPr marL="0" indent="0">
              <a:spcBef>
                <a:spcPts val="200"/>
              </a:spcBef>
              <a:spcAft>
                <a:spcPts val="200"/>
              </a:spcAft>
              <a:buClr>
                <a:srgbClr val="003366"/>
              </a:buClr>
              <a:buFont typeface="Wingdings" pitchFamily="2" charset="2"/>
              <a:buChar char="§"/>
            </a:pPr>
            <a:r>
              <a:rPr lang="fr-BE" altLang="fr-FR" sz="2000" i="0" dirty="0" smtClean="0">
                <a:cs typeface="Arial" pitchFamily="34" charset="0"/>
              </a:rPr>
              <a:t>support </a:t>
            </a:r>
            <a:r>
              <a:rPr lang="fr-BE" altLang="fr-FR" sz="2000" i="0" dirty="0" err="1" smtClean="0">
                <a:cs typeface="Arial" pitchFamily="34" charset="0"/>
              </a:rPr>
              <a:t>result-based</a:t>
            </a:r>
            <a:r>
              <a:rPr lang="fr-BE" altLang="fr-FR" sz="2000" i="0" dirty="0" smtClean="0">
                <a:cs typeface="Arial" pitchFamily="34" charset="0"/>
              </a:rPr>
              <a:t> budget planning and </a:t>
            </a:r>
            <a:r>
              <a:rPr lang="fr-BE" altLang="fr-FR" sz="2000" i="0" dirty="0" err="1" smtClean="0">
                <a:cs typeface="Arial" pitchFamily="34" charset="0"/>
              </a:rPr>
              <a:t>financial</a:t>
            </a:r>
            <a:r>
              <a:rPr lang="fr-BE" altLang="fr-FR" sz="2000" i="0" dirty="0" smtClean="0">
                <a:cs typeface="Arial" pitchFamily="34" charset="0"/>
              </a:rPr>
              <a:t> monitoring</a:t>
            </a:r>
          </a:p>
          <a:p>
            <a:pPr marL="0" indent="0">
              <a:spcBef>
                <a:spcPts val="200"/>
              </a:spcBef>
              <a:spcAft>
                <a:spcPts val="200"/>
              </a:spcAft>
              <a:buClr>
                <a:srgbClr val="003366"/>
              </a:buClr>
              <a:buFont typeface="Wingdings" pitchFamily="2" charset="2"/>
              <a:buChar char="§"/>
            </a:pPr>
            <a:r>
              <a:rPr lang="fr-BE" altLang="fr-FR" sz="2000" i="0" dirty="0" err="1" smtClean="0">
                <a:cs typeface="Arial" pitchFamily="34" charset="0"/>
              </a:rPr>
              <a:t>is</a:t>
            </a:r>
            <a:r>
              <a:rPr lang="fr-BE" altLang="fr-FR" sz="2000" i="0" dirty="0" smtClean="0">
                <a:cs typeface="Arial" pitchFamily="34" charset="0"/>
              </a:rPr>
              <a:t> a </a:t>
            </a:r>
            <a:r>
              <a:rPr lang="fr-BE" altLang="fr-FR" sz="2000" i="0" dirty="0" err="1" smtClean="0">
                <a:cs typeface="Arial" pitchFamily="34" charset="0"/>
              </a:rPr>
              <a:t>cornerstone</a:t>
            </a:r>
            <a:r>
              <a:rPr lang="fr-BE" altLang="fr-FR" sz="2000" i="0" dirty="0" smtClean="0">
                <a:cs typeface="Arial" pitchFamily="34" charset="0"/>
              </a:rPr>
              <a:t> of </a:t>
            </a:r>
            <a:r>
              <a:rPr lang="fr-BE" altLang="fr-FR" sz="2000" i="0" dirty="0" err="1" smtClean="0">
                <a:cs typeface="Arial" pitchFamily="34" charset="0"/>
              </a:rPr>
              <a:t>resource</a:t>
            </a:r>
            <a:r>
              <a:rPr lang="fr-BE" altLang="fr-FR" sz="2000" i="0" dirty="0" smtClean="0">
                <a:cs typeface="Arial" pitchFamily="34" charset="0"/>
              </a:rPr>
              <a:t> mobilisation</a:t>
            </a:r>
          </a:p>
          <a:p>
            <a:pPr marL="0" indent="0">
              <a:spcBef>
                <a:spcPts val="200"/>
              </a:spcBef>
              <a:spcAft>
                <a:spcPts val="200"/>
              </a:spcAft>
              <a:buClr>
                <a:srgbClr val="003366"/>
              </a:buClr>
              <a:buFont typeface="Wingdings" pitchFamily="2" charset="2"/>
              <a:buChar char="§"/>
            </a:pPr>
            <a:r>
              <a:rPr lang="fr-BE" altLang="fr-FR" sz="2000" i="0" dirty="0" err="1" smtClean="0">
                <a:cs typeface="Arial" pitchFamily="34" charset="0"/>
              </a:rPr>
              <a:t>allows</a:t>
            </a:r>
            <a:r>
              <a:rPr lang="fr-BE" altLang="fr-FR" sz="2000" i="0" dirty="0" smtClean="0">
                <a:cs typeface="Arial" pitchFamily="34" charset="0"/>
              </a:rPr>
              <a:t> the </a:t>
            </a:r>
            <a:r>
              <a:rPr lang="fr-BE" altLang="fr-FR" sz="2000" i="0" dirty="0" err="1" smtClean="0">
                <a:cs typeface="Arial" pitchFamily="34" charset="0"/>
              </a:rPr>
              <a:t>financial</a:t>
            </a:r>
            <a:r>
              <a:rPr lang="fr-BE" altLang="fr-FR" sz="2000" i="0" dirty="0" smtClean="0">
                <a:cs typeface="Arial" pitchFamily="34" charset="0"/>
              </a:rPr>
              <a:t> implications to </a:t>
            </a:r>
            <a:r>
              <a:rPr lang="fr-BE" altLang="fr-FR" sz="2000" i="0" dirty="0" err="1" smtClean="0">
                <a:cs typeface="Arial" pitchFamily="34" charset="0"/>
              </a:rPr>
              <a:t>be</a:t>
            </a:r>
            <a:r>
              <a:rPr lang="fr-BE" altLang="fr-FR" sz="2000" i="0" dirty="0" smtClean="0">
                <a:cs typeface="Arial" pitchFamily="34" charset="0"/>
              </a:rPr>
              <a:t> </a:t>
            </a:r>
            <a:r>
              <a:rPr lang="fr-BE" altLang="fr-FR" sz="2000" i="0" dirty="0" err="1" smtClean="0">
                <a:cs typeface="Arial" pitchFamily="34" charset="0"/>
              </a:rPr>
              <a:t>identified</a:t>
            </a:r>
            <a:r>
              <a:rPr lang="fr-BE" altLang="fr-FR" sz="2000" i="0" dirty="0" smtClean="0">
                <a:cs typeface="Arial" pitchFamily="34" charset="0"/>
              </a:rPr>
              <a:t>: </a:t>
            </a:r>
          </a:p>
          <a:p>
            <a:pPr lvl="1">
              <a:spcBef>
                <a:spcPts val="200"/>
              </a:spcBef>
              <a:spcAft>
                <a:spcPts val="200"/>
              </a:spcAft>
              <a:buClr>
                <a:srgbClr val="003366"/>
              </a:buClr>
            </a:pPr>
            <a:r>
              <a:rPr lang="fr-BE" altLang="fr-FR" dirty="0" err="1" smtClean="0">
                <a:cs typeface="Arial" pitchFamily="34" charset="0"/>
              </a:rPr>
              <a:t>co-financing</a:t>
            </a:r>
            <a:r>
              <a:rPr lang="fr-BE" altLang="fr-FR" dirty="0" smtClean="0">
                <a:cs typeface="Arial" pitchFamily="34" charset="0"/>
              </a:rPr>
              <a:t> by </a:t>
            </a:r>
            <a:r>
              <a:rPr lang="fr-BE" altLang="fr-FR" dirty="0" err="1" smtClean="0">
                <a:cs typeface="Arial" pitchFamily="34" charset="0"/>
              </a:rPr>
              <a:t>partners</a:t>
            </a:r>
            <a:r>
              <a:rPr lang="fr-BE" altLang="fr-FR" dirty="0" smtClean="0">
                <a:cs typeface="Arial" pitchFamily="34" charset="0"/>
              </a:rPr>
              <a:t> </a:t>
            </a:r>
          </a:p>
          <a:p>
            <a:pPr lvl="1">
              <a:spcBef>
                <a:spcPts val="200"/>
              </a:spcBef>
              <a:spcAft>
                <a:spcPts val="200"/>
              </a:spcAft>
              <a:buClr>
                <a:srgbClr val="003366"/>
              </a:buClr>
            </a:pPr>
            <a:r>
              <a:rPr lang="fr-BE" altLang="fr-FR" dirty="0" err="1" smtClean="0">
                <a:cs typeface="Arial" pitchFamily="34" charset="0"/>
              </a:rPr>
              <a:t>financial</a:t>
            </a:r>
            <a:r>
              <a:rPr lang="fr-BE" altLang="fr-FR" dirty="0" smtClean="0">
                <a:cs typeface="Arial" pitchFamily="34" charset="0"/>
              </a:rPr>
              <a:t> </a:t>
            </a:r>
            <a:r>
              <a:rPr lang="fr-BE" altLang="fr-FR" dirty="0" err="1" smtClean="0">
                <a:cs typeface="Arial" pitchFamily="34" charset="0"/>
              </a:rPr>
              <a:t>sustainability</a:t>
            </a:r>
            <a:r>
              <a:rPr lang="fr-BE" altLang="fr-FR" dirty="0" smtClean="0">
                <a:cs typeface="Arial" pitchFamily="34" charset="0"/>
              </a:rPr>
              <a:t> </a:t>
            </a:r>
            <a:r>
              <a:rPr lang="fr-BE" altLang="fr-FR" dirty="0" err="1" smtClean="0">
                <a:cs typeface="Arial" pitchFamily="34" charset="0"/>
              </a:rPr>
              <a:t>after</a:t>
            </a:r>
            <a:r>
              <a:rPr lang="fr-BE" altLang="fr-FR" dirty="0" smtClean="0">
                <a:cs typeface="Arial" pitchFamily="34" charset="0"/>
              </a:rPr>
              <a:t> </a:t>
            </a:r>
            <a:r>
              <a:rPr lang="fr-BE" altLang="fr-FR" dirty="0" err="1" smtClean="0">
                <a:cs typeface="Arial" pitchFamily="34" charset="0"/>
              </a:rPr>
              <a:t>project</a:t>
            </a:r>
            <a:r>
              <a:rPr lang="fr-BE" altLang="fr-FR" dirty="0" smtClean="0">
                <a:cs typeface="Arial" pitchFamily="34" charset="0"/>
              </a:rPr>
              <a:t> </a:t>
            </a:r>
            <a:r>
              <a:rPr lang="fr-BE" altLang="fr-FR" dirty="0" err="1" smtClean="0">
                <a:cs typeface="Arial" pitchFamily="34" charset="0"/>
              </a:rPr>
              <a:t>completion</a:t>
            </a:r>
            <a:endParaRPr lang="fr-BE" altLang="fr-FR" dirty="0" smtClean="0">
              <a:cs typeface="Arial" pitchFamily="34" charset="0"/>
            </a:endParaRPr>
          </a:p>
        </p:txBody>
      </p:sp>
      <p:sp>
        <p:nvSpPr>
          <p:cNvPr id="18437" name="Rectangle 20"/>
          <p:cNvSpPr>
            <a:spLocks noChangeArrowheads="1"/>
          </p:cNvSpPr>
          <p:nvPr/>
        </p:nvSpPr>
        <p:spPr bwMode="auto">
          <a:xfrm>
            <a:off x="285750" y="1847850"/>
            <a:ext cx="725805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20000"/>
              </a:spcBef>
              <a:buClr>
                <a:srgbClr val="333399"/>
              </a:buClr>
              <a:buFont typeface="Wingdings" pitchFamily="2" charset="2"/>
              <a:buNone/>
            </a:pPr>
            <a:r>
              <a:rPr lang="fr-BE" altLang="fr-FR" sz="2000" b="1" dirty="0" smtClean="0"/>
              <a:t>How and </a:t>
            </a:r>
            <a:r>
              <a:rPr lang="fr-BE" altLang="fr-FR" sz="2000" b="1" dirty="0" err="1" smtClean="0"/>
              <a:t>why</a:t>
            </a:r>
            <a:r>
              <a:rPr lang="fr-BE" altLang="fr-FR" sz="2000" b="1" dirty="0" smtClean="0"/>
              <a:t>?</a:t>
            </a:r>
            <a:endParaRPr lang="fr-BE" altLang="fr-FR" sz="2000" b="1" dirty="0"/>
          </a:p>
          <a:p>
            <a:pPr>
              <a:spcAft>
                <a:spcPct val="25000"/>
              </a:spcAft>
              <a:buClr>
                <a:srgbClr val="003366"/>
              </a:buClr>
              <a:buFont typeface="Wingdings" pitchFamily="2" charset="2"/>
              <a:buChar char="§"/>
            </a:pPr>
            <a:r>
              <a:rPr lang="fr-FR" altLang="fr-FR" sz="2000" dirty="0" err="1"/>
              <a:t>according</a:t>
            </a:r>
            <a:r>
              <a:rPr lang="fr-FR" altLang="fr-FR" sz="2000" dirty="0"/>
              <a:t> to </a:t>
            </a:r>
            <a:r>
              <a:rPr lang="fr-FR" altLang="fr-FR" sz="2000" dirty="0" err="1"/>
              <a:t>planned</a:t>
            </a:r>
            <a:r>
              <a:rPr lang="fr-FR" altLang="fr-FR" sz="2000" dirty="0"/>
              <a:t> </a:t>
            </a:r>
            <a:r>
              <a:rPr lang="fr-FR" altLang="fr-FR" sz="2000" dirty="0" err="1"/>
              <a:t>activities</a:t>
            </a:r>
            <a:r>
              <a:rPr lang="fr-FR" altLang="fr-FR" sz="2000" dirty="0"/>
              <a:t> and </a:t>
            </a:r>
            <a:r>
              <a:rPr lang="fr-FR" altLang="fr-FR" sz="2000" dirty="0" err="1"/>
              <a:t>their</a:t>
            </a:r>
            <a:r>
              <a:rPr lang="fr-FR" altLang="fr-FR" sz="2000" dirty="0"/>
              <a:t> </a:t>
            </a:r>
            <a:r>
              <a:rPr lang="fr-FR" altLang="fr-FR" sz="2000" dirty="0" err="1"/>
              <a:t>schedule</a:t>
            </a:r>
            <a:r>
              <a:rPr lang="fr-FR" altLang="fr-FR" sz="2000" dirty="0"/>
              <a:t>,</a:t>
            </a:r>
            <a:r>
              <a:rPr lang="fr-BE" altLang="fr-FR" sz="2000" dirty="0"/>
              <a:t> set </a:t>
            </a:r>
            <a:r>
              <a:rPr lang="fr-BE" altLang="fr-FR" sz="2000" dirty="0" smtClean="0"/>
              <a:t>up the </a:t>
            </a:r>
            <a:r>
              <a:rPr lang="fr-BE" altLang="fr-FR" sz="2000" dirty="0" err="1"/>
              <a:t>resource</a:t>
            </a:r>
            <a:r>
              <a:rPr lang="fr-BE" altLang="fr-FR" sz="2000" dirty="0"/>
              <a:t> </a:t>
            </a:r>
            <a:r>
              <a:rPr lang="fr-BE" altLang="fr-FR" sz="2000" dirty="0" err="1"/>
              <a:t>schedule</a:t>
            </a:r>
            <a:r>
              <a:rPr lang="fr-FR" altLang="fr-FR" sz="2000" dirty="0"/>
              <a:t> </a:t>
            </a:r>
            <a:r>
              <a:rPr lang="fr-BE" altLang="fr-FR" sz="2000" dirty="0"/>
              <a:t>(</a:t>
            </a:r>
            <a:r>
              <a:rPr lang="fr-BE" altLang="fr-FR" sz="2000" dirty="0" err="1"/>
              <a:t>availability</a:t>
            </a:r>
            <a:r>
              <a:rPr lang="fr-BE" altLang="fr-FR" sz="2000" dirty="0"/>
              <a:t> of </a:t>
            </a:r>
            <a:r>
              <a:rPr lang="fr-BE" altLang="fr-FR" sz="2000" dirty="0" err="1"/>
              <a:t>resources</a:t>
            </a:r>
            <a:r>
              <a:rPr lang="fr-BE" altLang="fr-FR" sz="2000" dirty="0"/>
              <a:t>)</a:t>
            </a:r>
            <a:endParaRPr lang="fr-FR" altLang="fr-FR" sz="2000" dirty="0"/>
          </a:p>
          <a:p>
            <a:pPr>
              <a:spcAft>
                <a:spcPct val="25000"/>
              </a:spcAft>
              <a:buClr>
                <a:srgbClr val="003366"/>
              </a:buClr>
              <a:buFont typeface="Wingdings" pitchFamily="2" charset="2"/>
              <a:buChar char="§"/>
            </a:pPr>
            <a:r>
              <a:rPr lang="fr-BE" altLang="fr-FR" sz="2000" dirty="0"/>
              <a:t>Resource </a:t>
            </a:r>
            <a:r>
              <a:rPr lang="fr-BE" altLang="fr-FR" sz="2000" dirty="0" err="1"/>
              <a:t>schedule</a:t>
            </a:r>
            <a:r>
              <a:rPr lang="fr-BE" altLang="fr-FR" sz="2000" dirty="0"/>
              <a:t> </a:t>
            </a:r>
            <a:r>
              <a:rPr lang="fr-BE" altLang="fr-FR" sz="2000" dirty="0" err="1"/>
              <a:t>is</a:t>
            </a:r>
            <a:r>
              <a:rPr lang="fr-BE" altLang="fr-FR" sz="2000" dirty="0"/>
              <a:t> the </a:t>
            </a:r>
            <a:r>
              <a:rPr lang="fr-BE" altLang="fr-FR" sz="2000" dirty="0" err="1"/>
              <a:t>cornerstone</a:t>
            </a:r>
            <a:r>
              <a:rPr lang="fr-BE" altLang="fr-FR" sz="2000" dirty="0"/>
              <a:t> for planning budget and cashflows</a:t>
            </a:r>
          </a:p>
          <a:p>
            <a:pPr>
              <a:spcAft>
                <a:spcPct val="25000"/>
              </a:spcAft>
              <a:buClr>
                <a:srgbClr val="003366"/>
              </a:buClr>
              <a:buFont typeface="Wingdings" pitchFamily="2" charset="2"/>
              <a:buNone/>
            </a:pPr>
            <a:r>
              <a:rPr lang="fr-BE" altLang="fr-FR" sz="1600" i="1" dirty="0"/>
              <a:t>PCM guidelines p. 91</a:t>
            </a:r>
            <a:endParaRPr lang="fr-FR" altLang="fr-FR" sz="1600" i="1" dirty="0"/>
          </a:p>
        </p:txBody>
      </p:sp>
      <p:sp>
        <p:nvSpPr>
          <p:cNvPr id="18438" name="Rectangle 24"/>
          <p:cNvSpPr>
            <a:spLocks noChangeArrowheads="1"/>
          </p:cNvSpPr>
          <p:nvPr/>
        </p:nvSpPr>
        <p:spPr bwMode="auto">
          <a:xfrm>
            <a:off x="0" y="1027113"/>
            <a:ext cx="9144000" cy="529679"/>
          </a:xfrm>
          <a:prstGeom prst="rect">
            <a:avLst/>
          </a:prstGeom>
          <a:solidFill>
            <a:schemeClr val="bg1"/>
          </a:solidFill>
          <a:ln>
            <a:noFill/>
          </a:ln>
        </p:spPr>
        <p:txBody>
          <a:bodyPr lIns="90488" tIns="44450" rIns="90488" bIns="44450" anchor="ctr"/>
          <a:lstStyle/>
          <a:p>
            <a:pPr marL="358775" indent="-358775" algn="ctr" eaLnBrk="0" hangingPunct="0">
              <a:defRPr/>
            </a:pPr>
            <a:r>
              <a:rPr lang="fr-BE" sz="3000" b="1" dirty="0" smtClean="0">
                <a:latin typeface="Verdana"/>
              </a:rPr>
              <a:t>Resource </a:t>
            </a:r>
            <a:r>
              <a:rPr lang="fr-BE" sz="3000" b="1" dirty="0" err="1" smtClean="0">
                <a:latin typeface="Verdana"/>
              </a:rPr>
              <a:t>schedule</a:t>
            </a:r>
            <a:endParaRPr lang="fr-BE" sz="3000" b="1" dirty="0">
              <a:latin typeface="Verdana"/>
            </a:endParaRPr>
          </a:p>
        </p:txBody>
      </p:sp>
      <p:sp>
        <p:nvSpPr>
          <p:cNvPr id="18439" name="AutoShape 25"/>
          <p:cNvSpPr>
            <a:spLocks noChangeArrowheads="1"/>
          </p:cNvSpPr>
          <p:nvPr/>
        </p:nvSpPr>
        <p:spPr bwMode="auto">
          <a:xfrm>
            <a:off x="4173538" y="3357563"/>
            <a:ext cx="731837" cy="574675"/>
          </a:xfrm>
          <a:prstGeom prst="downArrow">
            <a:avLst>
              <a:gd name="adj1" fmla="val 50000"/>
              <a:gd name="adj2" fmla="val 25000"/>
            </a:avLst>
          </a:prstGeom>
          <a:solidFill>
            <a:srgbClr val="FFCC00"/>
          </a:solidFill>
          <a:ln w="9525">
            <a:solidFill>
              <a:srgbClr val="FFCC00"/>
            </a:solidFill>
            <a:miter lim="800000"/>
            <a:headEnd/>
            <a:tailEnd/>
          </a:ln>
        </p:spPr>
        <p:txBody>
          <a:bodyPr vert="eaVert"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fr-FR" sz="2400">
              <a:solidFill>
                <a:srgbClr val="3300CC"/>
              </a:solidFill>
            </a:endParaRPr>
          </a:p>
        </p:txBody>
      </p:sp>
      <p:sp>
        <p:nvSpPr>
          <p:cNvPr id="2" name="Espace réservé du numéro de diapositive 1"/>
          <p:cNvSpPr>
            <a:spLocks noGrp="1"/>
          </p:cNvSpPr>
          <p:nvPr>
            <p:ph type="sldNum" sz="quarter" idx="12"/>
          </p:nvPr>
        </p:nvSpPr>
        <p:spPr/>
        <p:txBody>
          <a:bodyPr/>
          <a:lstStyle/>
          <a:p>
            <a:pPr>
              <a:defRPr/>
            </a:pPr>
            <a:fld id="{E9D608C9-FF2E-486D-9567-7BEDD8269FBF}" type="slidenum">
              <a:rPr lang="en-GB" smtClean="0">
                <a:solidFill>
                  <a:srgbClr val="000000"/>
                </a:solidFill>
              </a:rPr>
              <a:pPr>
                <a:defRPr/>
              </a:pPr>
              <a:t>12</a:t>
            </a:fld>
            <a:endParaRPr lang="en-GB">
              <a:solidFill>
                <a:srgbClr val="000000"/>
              </a:solidFill>
            </a:endParaRPr>
          </a:p>
        </p:txBody>
      </p:sp>
    </p:spTree>
    <p:extLst>
      <p:ext uri="{BB962C8B-B14F-4D97-AF65-F5344CB8AC3E}">
        <p14:creationId xmlns:p14="http://schemas.microsoft.com/office/powerpoint/2010/main" val="348679884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20" name="Espace réservé du numéro de diapositive 3"/>
          <p:cNvSpPr>
            <a:spLocks noGrp="1"/>
          </p:cNvSpPr>
          <p:nvPr>
            <p:ph type="sldNum" sz="quarter" idx="12"/>
          </p:nvPr>
        </p:nvSpPr>
        <p:spPr>
          <a:noFill/>
        </p:spPr>
        <p:txBody>
          <a:bodyPr/>
          <a:lstStyle/>
          <a:p>
            <a:fld id="{862CA719-A57A-4D02-9766-C846C91F24E0}" type="slidenum">
              <a:rPr lang="en-GB" altLang="fr-FR" smtClean="0">
                <a:solidFill>
                  <a:srgbClr val="000000"/>
                </a:solidFill>
              </a:rPr>
              <a:pPr/>
              <a:t>13</a:t>
            </a:fld>
            <a:endParaRPr lang="en-GB" altLang="fr-FR" smtClean="0">
              <a:solidFill>
                <a:srgbClr val="000000"/>
              </a:solidFill>
            </a:endParaRPr>
          </a:p>
        </p:txBody>
      </p:sp>
      <p:sp>
        <p:nvSpPr>
          <p:cNvPr id="9223" name="Rectangle 1032"/>
          <p:cNvSpPr>
            <a:spLocks noChangeArrowheads="1"/>
          </p:cNvSpPr>
          <p:nvPr/>
        </p:nvSpPr>
        <p:spPr bwMode="auto">
          <a:xfrm>
            <a:off x="214312" y="44625"/>
            <a:ext cx="3748087" cy="1008112"/>
          </a:xfrm>
          <a:prstGeom prst="rect">
            <a:avLst/>
          </a:prstGeom>
          <a:noFill/>
          <a:ln w="9525">
            <a:noFill/>
            <a:miter lim="800000"/>
            <a:headEnd/>
            <a:tailEnd/>
          </a:ln>
        </p:spPr>
        <p:txBody>
          <a:bodyPr anchor="ctr"/>
          <a:lstStyle/>
          <a:p>
            <a:pPr marL="1588"/>
            <a:r>
              <a:rPr lang="fr-FR" altLang="fr-FR" sz="2400" b="1" dirty="0" smtClean="0">
                <a:solidFill>
                  <a:srgbClr val="F3D200"/>
                </a:solidFill>
              </a:rPr>
              <a:t>Resource </a:t>
            </a:r>
            <a:r>
              <a:rPr lang="fr-FR" altLang="fr-FR" sz="2400" b="1" dirty="0" err="1" smtClean="0">
                <a:solidFill>
                  <a:srgbClr val="F3D200"/>
                </a:solidFill>
              </a:rPr>
              <a:t>schedule</a:t>
            </a:r>
            <a:r>
              <a:rPr lang="fr-FR" altLang="fr-FR" sz="2400" b="1" dirty="0" smtClean="0">
                <a:solidFill>
                  <a:srgbClr val="F3D200"/>
                </a:solidFill>
              </a:rPr>
              <a:t> </a:t>
            </a:r>
            <a:r>
              <a:rPr lang="fr-FR" altLang="fr-FR" sz="2400" b="1" dirty="0" err="1" smtClean="0">
                <a:solidFill>
                  <a:srgbClr val="F3D200"/>
                </a:solidFill>
              </a:rPr>
              <a:t>example</a:t>
            </a:r>
            <a:endParaRPr lang="en-GB" altLang="fr-FR" sz="2400" b="1" dirty="0">
              <a:solidFill>
                <a:srgbClr val="F3D200"/>
              </a:solidFill>
            </a:endParaRP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60000">
            <a:off x="-10737" y="1181237"/>
            <a:ext cx="9112645" cy="5269647"/>
          </a:xfrm>
          <a:prstGeom prst="rect">
            <a:avLst/>
          </a:prstGeom>
        </p:spPr>
      </p:pic>
    </p:spTree>
    <p:extLst>
      <p:ext uri="{BB962C8B-B14F-4D97-AF65-F5344CB8AC3E}">
        <p14:creationId xmlns:p14="http://schemas.microsoft.com/office/powerpoint/2010/main" val="2029572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u numéro de diapositive 3"/>
          <p:cNvSpPr>
            <a:spLocks noGrp="1"/>
          </p:cNvSpPr>
          <p:nvPr>
            <p:ph type="sldNum" sz="quarter" idx="12"/>
          </p:nvPr>
        </p:nvSpPr>
        <p:spPr>
          <a:noFill/>
        </p:spPr>
        <p:txBody>
          <a:bodyPr/>
          <a:lstStyle/>
          <a:p>
            <a:fld id="{84EEF113-1EE4-4AA3-8774-47A946AEEC00}" type="slidenum">
              <a:rPr lang="en-GB" altLang="fr-FR" smtClean="0">
                <a:solidFill>
                  <a:srgbClr val="000000"/>
                </a:solidFill>
              </a:rPr>
              <a:pPr/>
              <a:t>14</a:t>
            </a:fld>
            <a:endParaRPr lang="en-GB" altLang="fr-FR" smtClean="0">
              <a:solidFill>
                <a:srgbClr val="000000"/>
              </a:solidFill>
            </a:endParaRPr>
          </a:p>
        </p:txBody>
      </p:sp>
      <p:sp>
        <p:nvSpPr>
          <p:cNvPr id="12291" name="Rectangle 1026"/>
          <p:cNvSpPr>
            <a:spLocks noGrp="1" noChangeArrowheads="1"/>
          </p:cNvSpPr>
          <p:nvPr>
            <p:ph type="title" idx="4294967295"/>
          </p:nvPr>
        </p:nvSpPr>
        <p:spPr>
          <a:xfrm>
            <a:off x="381000" y="1073299"/>
            <a:ext cx="8763000" cy="771525"/>
          </a:xfrm>
        </p:spPr>
        <p:txBody>
          <a:bodyPr/>
          <a:lstStyle/>
          <a:p>
            <a:pPr indent="0" algn="ctr" eaLnBrk="1" hangingPunct="1"/>
            <a:r>
              <a:rPr lang="fr-BE" altLang="fr-FR" dirty="0" smtClean="0"/>
              <a:t>Resource </a:t>
            </a:r>
            <a:r>
              <a:rPr lang="fr-BE" altLang="fr-FR" dirty="0" err="1" smtClean="0"/>
              <a:t>schedule</a:t>
            </a:r>
            <a:r>
              <a:rPr lang="fr-BE" altLang="fr-FR" dirty="0" smtClean="0"/>
              <a:t> &amp; budget</a:t>
            </a:r>
            <a:endParaRPr lang="fr-FR" altLang="fr-FR" dirty="0" smtClean="0"/>
          </a:p>
        </p:txBody>
      </p:sp>
      <p:sp>
        <p:nvSpPr>
          <p:cNvPr id="12292" name="Rectangle 1027"/>
          <p:cNvSpPr>
            <a:spLocks noGrp="1" noChangeArrowheads="1"/>
          </p:cNvSpPr>
          <p:nvPr>
            <p:ph type="body" idx="4294967295"/>
          </p:nvPr>
        </p:nvSpPr>
        <p:spPr>
          <a:xfrm>
            <a:off x="391134" y="1628800"/>
            <a:ext cx="8280400" cy="5229200"/>
          </a:xfrm>
        </p:spPr>
        <p:txBody>
          <a:bodyPr/>
          <a:lstStyle/>
          <a:p>
            <a:pPr eaLnBrk="1" hangingPunct="1">
              <a:spcBef>
                <a:spcPts val="600"/>
              </a:spcBef>
              <a:spcAft>
                <a:spcPts val="600"/>
              </a:spcAft>
              <a:buClr>
                <a:schemeClr val="accent2"/>
              </a:buClr>
              <a:buFont typeface="Wingdings" pitchFamily="2" charset="2"/>
              <a:buChar char="§"/>
            </a:pPr>
            <a:r>
              <a:rPr lang="en-GB" altLang="fr-FR" sz="2000" i="0" dirty="0" smtClean="0"/>
              <a:t>The resource schedule is a step that should come before setting up the budget.</a:t>
            </a:r>
          </a:p>
          <a:p>
            <a:pPr eaLnBrk="1" hangingPunct="1">
              <a:spcBef>
                <a:spcPts val="600"/>
              </a:spcBef>
              <a:spcAft>
                <a:spcPts val="600"/>
              </a:spcAft>
              <a:buClr>
                <a:schemeClr val="accent2"/>
              </a:buClr>
              <a:buFont typeface="Wingdings" pitchFamily="2" charset="2"/>
              <a:buChar char="§"/>
            </a:pPr>
            <a:r>
              <a:rPr lang="en-GB" altLang="fr-FR" sz="2000" i="0" dirty="0" smtClean="0"/>
              <a:t>During the implementation of the project/programme, cash-flow constraints will be more likely than budget constraints so do not neglect cash-flow planning! </a:t>
            </a:r>
          </a:p>
          <a:p>
            <a:pPr eaLnBrk="1" hangingPunct="1">
              <a:spcBef>
                <a:spcPts val="600"/>
              </a:spcBef>
              <a:spcAft>
                <a:spcPts val="600"/>
              </a:spcAft>
              <a:buClr>
                <a:schemeClr val="accent2"/>
              </a:buClr>
              <a:buFont typeface="Wingdings" pitchFamily="2" charset="2"/>
              <a:buChar char="§"/>
            </a:pPr>
            <a:r>
              <a:rPr lang="en-GB" altLang="fr-FR" sz="2000" i="0" dirty="0" smtClean="0"/>
              <a:t>Pay attention to the balance in the budget: the balance between budget headings should reflect the nature of the project.</a:t>
            </a:r>
          </a:p>
          <a:p>
            <a:pPr eaLnBrk="1" hangingPunct="1">
              <a:spcBef>
                <a:spcPts val="600"/>
              </a:spcBef>
              <a:spcAft>
                <a:spcPts val="600"/>
              </a:spcAft>
              <a:buClr>
                <a:schemeClr val="accent2"/>
              </a:buClr>
              <a:buFont typeface="Wingdings" pitchFamily="2" charset="2"/>
              <a:buChar char="§"/>
            </a:pPr>
            <a:r>
              <a:rPr lang="en-GB" altLang="fr-FR" sz="2000" i="0" dirty="0" smtClean="0"/>
              <a:t>Once the financial rules the project/programme will have to comply with are known, be careful of the absolute and relative value of the budget headings. Some rules can have consequences when budget headings are very unbalanced.</a:t>
            </a:r>
          </a:p>
          <a:p>
            <a:pPr eaLnBrk="1" hangingPunct="1">
              <a:spcBef>
                <a:spcPts val="600"/>
              </a:spcBef>
              <a:spcAft>
                <a:spcPts val="600"/>
              </a:spcAft>
              <a:buClr>
                <a:schemeClr val="accent2"/>
              </a:buClr>
              <a:buFont typeface="Wingdings" pitchFamily="2" charset="2"/>
              <a:buChar char="§"/>
            </a:pPr>
            <a:r>
              <a:rPr lang="en-GB" altLang="fr-FR" sz="2000" i="0" dirty="0" smtClean="0"/>
              <a:t>A good budget is clear but allows for sufficient flexibility during implementation: detailed, but not too much!</a:t>
            </a:r>
          </a:p>
          <a:p>
            <a:pPr eaLnBrk="1" hangingPunct="1">
              <a:spcBef>
                <a:spcPts val="600"/>
              </a:spcBef>
              <a:spcAft>
                <a:spcPts val="600"/>
              </a:spcAft>
              <a:buClr>
                <a:schemeClr val="accent2"/>
              </a:buClr>
              <a:buFont typeface="Wingdings" pitchFamily="2" charset="2"/>
              <a:buChar char="§"/>
            </a:pPr>
            <a:endParaRPr lang="en-GB" altLang="fr-FR" sz="2000" i="0" dirty="0" smtClean="0"/>
          </a:p>
          <a:p>
            <a:pPr eaLnBrk="1" hangingPunct="1">
              <a:spcBef>
                <a:spcPts val="600"/>
              </a:spcBef>
              <a:spcAft>
                <a:spcPts val="600"/>
              </a:spcAft>
              <a:buClr>
                <a:schemeClr val="accent2"/>
              </a:buClr>
              <a:buFont typeface="Wingdings" pitchFamily="2" charset="2"/>
              <a:buChar char="§"/>
            </a:pPr>
            <a:endParaRPr lang="en-GB" altLang="fr-FR" sz="2000" i="0" dirty="0" smtClean="0"/>
          </a:p>
          <a:p>
            <a:pPr eaLnBrk="1" hangingPunct="1">
              <a:spcBef>
                <a:spcPts val="600"/>
              </a:spcBef>
              <a:spcAft>
                <a:spcPts val="600"/>
              </a:spcAft>
              <a:buClr>
                <a:schemeClr val="accent2"/>
              </a:buClr>
              <a:buFont typeface="Wingdings" pitchFamily="2" charset="2"/>
              <a:buChar char="§"/>
            </a:pPr>
            <a:endParaRPr lang="en-GB" altLang="fr-FR" sz="2000" i="0" dirty="0" smtClean="0"/>
          </a:p>
        </p:txBody>
      </p:sp>
    </p:spTree>
    <p:extLst>
      <p:ext uri="{BB962C8B-B14F-4D97-AF65-F5344CB8AC3E}">
        <p14:creationId xmlns:p14="http://schemas.microsoft.com/office/powerpoint/2010/main" val="34177922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ous-titre 2"/>
          <p:cNvSpPr>
            <a:spLocks noGrp="1"/>
          </p:cNvSpPr>
          <p:nvPr>
            <p:ph type="subTitle" idx="1"/>
          </p:nvPr>
        </p:nvSpPr>
        <p:spPr>
          <a:xfrm>
            <a:off x="395536" y="2708920"/>
            <a:ext cx="8532812" cy="1728787"/>
          </a:xfrm>
        </p:spPr>
        <p:txBody>
          <a:bodyPr/>
          <a:lstStyle/>
          <a:p>
            <a:pPr algn="ctr" eaLnBrk="1" hangingPunct="1"/>
            <a:r>
              <a:rPr lang="en-US" dirty="0" smtClean="0"/>
              <a:t>How to adapt the logframe matrix to take account of an intervention logic with various levels of action</a:t>
            </a:r>
            <a:endParaRPr lang="en-GB" dirty="0" smtClean="0"/>
          </a:p>
        </p:txBody>
      </p:sp>
      <p:sp>
        <p:nvSpPr>
          <p:cNvPr id="2" name="Espace réservé du numéro de diapositive 1"/>
          <p:cNvSpPr>
            <a:spLocks noGrp="1"/>
          </p:cNvSpPr>
          <p:nvPr>
            <p:ph type="sldNum" sz="quarter" idx="12"/>
          </p:nvPr>
        </p:nvSpPr>
        <p:spPr/>
        <p:txBody>
          <a:bodyPr/>
          <a:lstStyle/>
          <a:p>
            <a:pPr>
              <a:defRPr/>
            </a:pPr>
            <a:fld id="{8534D532-4BFC-4591-9413-664D94780959}" type="slidenum">
              <a:rPr lang="en-GB" smtClean="0">
                <a:solidFill>
                  <a:srgbClr val="FFFFFF"/>
                </a:solidFill>
              </a:rPr>
              <a:pPr>
                <a:defRPr/>
              </a:pPr>
              <a:t>15</a:t>
            </a:fld>
            <a:endParaRPr lang="en-GB">
              <a:solidFill>
                <a:srgbClr val="FFFFFF"/>
              </a:solidFill>
            </a:endParaRPr>
          </a:p>
        </p:txBody>
      </p:sp>
    </p:spTree>
    <p:extLst>
      <p:ext uri="{BB962C8B-B14F-4D97-AF65-F5344CB8AC3E}">
        <p14:creationId xmlns:p14="http://schemas.microsoft.com/office/powerpoint/2010/main" val="11934373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idx="4294967295"/>
          </p:nvPr>
        </p:nvSpPr>
        <p:spPr>
          <a:xfrm>
            <a:off x="0" y="1285875"/>
            <a:ext cx="9144000" cy="619125"/>
          </a:xfrm>
          <a:noFill/>
        </p:spPr>
        <p:txBody>
          <a:bodyPr/>
          <a:lstStyle/>
          <a:p>
            <a:pPr indent="0" algn="ctr" eaLnBrk="1" hangingPunct="1"/>
            <a:r>
              <a:rPr lang="fr-BE" altLang="fr-FR" smtClean="0"/>
              <a:t>Interlocking or « nested » logframes</a:t>
            </a:r>
          </a:p>
        </p:txBody>
      </p:sp>
      <p:graphicFrame>
        <p:nvGraphicFramePr>
          <p:cNvPr id="1292291" name="Group 3"/>
          <p:cNvGraphicFramePr>
            <a:graphicFrameLocks noGrp="1"/>
          </p:cNvGraphicFramePr>
          <p:nvPr>
            <p:extLst/>
          </p:nvPr>
        </p:nvGraphicFramePr>
        <p:xfrm>
          <a:off x="642938" y="2357438"/>
          <a:ext cx="7202488" cy="4198941"/>
        </p:xfrm>
        <a:graphic>
          <a:graphicData uri="http://schemas.openxmlformats.org/drawingml/2006/table">
            <a:tbl>
              <a:tblPr/>
              <a:tblGrid>
                <a:gridCol w="2219325"/>
                <a:gridCol w="496888"/>
                <a:gridCol w="1997075"/>
                <a:gridCol w="493712"/>
                <a:gridCol w="1995488"/>
              </a:tblGrid>
              <a:tr h="328633">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400" b="1" i="0" u="none" strike="noStrike" cap="none" normalizeH="0" baseline="0" dirty="0" smtClean="0">
                          <a:ln>
                            <a:noFill/>
                          </a:ln>
                          <a:solidFill>
                            <a:srgbClr val="0F5494"/>
                          </a:solidFill>
                          <a:effectLst/>
                          <a:latin typeface="Arial" charset="0"/>
                          <a:cs typeface="Arial" charset="0"/>
                        </a:rPr>
                        <a:t>PROGRAMME</a:t>
                      </a:r>
                      <a:endParaRPr kumimoji="0" lang="fr-BE" sz="1800" b="1" i="0" u="none" strike="noStrike" cap="none" normalizeH="0" baseline="0" dirty="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400" b="1" i="0" u="none" strike="noStrike" cap="none" normalizeH="0" baseline="0" dirty="0" smtClean="0">
                          <a:ln>
                            <a:noFill/>
                          </a:ln>
                          <a:solidFill>
                            <a:srgbClr val="0F5494"/>
                          </a:solidFill>
                          <a:effectLst/>
                          <a:latin typeface="Arial" charset="0"/>
                          <a:cs typeface="Arial" charset="0"/>
                        </a:rPr>
                        <a:t>PROJECT</a:t>
                      </a:r>
                      <a:endParaRPr kumimoji="0" lang="fr-BE" sz="1800" b="1" i="0" u="none" strike="noStrike" cap="none" normalizeH="0" baseline="0" dirty="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400" b="1" i="0" u="none" strike="noStrike" cap="none" normalizeH="0" baseline="0" dirty="0" smtClean="0">
                          <a:ln>
                            <a:noFill/>
                          </a:ln>
                          <a:solidFill>
                            <a:srgbClr val="0F5494"/>
                          </a:solidFill>
                          <a:effectLst/>
                          <a:latin typeface="Arial" charset="0"/>
                          <a:cs typeface="Arial" charset="0"/>
                        </a:rPr>
                        <a:t>COMPONENT</a:t>
                      </a:r>
                      <a:endParaRPr kumimoji="0" lang="fr-BE" sz="1800" b="1" i="0" u="none" strike="noStrike" cap="none" normalizeH="0" baseline="0" dirty="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69">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311169">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smtClean="0">
                          <a:ln>
                            <a:noFill/>
                          </a:ln>
                          <a:solidFill>
                            <a:srgbClr val="0F5494"/>
                          </a:solidFill>
                          <a:effectLst/>
                          <a:latin typeface="Arial" charset="0"/>
                          <a:cs typeface="Arial" charset="0"/>
                        </a:rPr>
                        <a:t>Impact</a:t>
                      </a: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r>
              <a:tr h="311169">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r>
              <a:tr h="328633">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err="1" smtClean="0">
                          <a:ln>
                            <a:noFill/>
                          </a:ln>
                          <a:solidFill>
                            <a:srgbClr val="0F5494"/>
                          </a:solidFill>
                          <a:effectLst/>
                          <a:latin typeface="Arial" charset="0"/>
                          <a:cs typeface="Arial" charset="0"/>
                        </a:rPr>
                        <a:t>Outcome</a:t>
                      </a:r>
                      <a:endParaRPr kumimoji="0" lang="fr-BE" sz="1800" b="1" i="0" u="none" strike="noStrike" cap="none" normalizeH="0" baseline="0" dirty="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smtClean="0">
                          <a:ln>
                            <a:noFill/>
                          </a:ln>
                          <a:solidFill>
                            <a:srgbClr val="0F5494"/>
                          </a:solidFill>
                          <a:effectLst/>
                          <a:latin typeface="Arial" charset="0"/>
                          <a:cs typeface="Arial" charset="0"/>
                        </a:rPr>
                        <a:t>Impact</a:t>
                      </a: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r>
              <a:tr h="310915">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327044">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smtClean="0">
                          <a:ln>
                            <a:noFill/>
                          </a:ln>
                          <a:solidFill>
                            <a:srgbClr val="0F5494"/>
                          </a:solidFill>
                          <a:effectLst/>
                          <a:latin typeface="Arial" charset="0"/>
                          <a:cs typeface="Arial" charset="0"/>
                        </a:rPr>
                        <a:t>Outputs</a:t>
                      </a: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err="1" smtClean="0">
                          <a:ln>
                            <a:noFill/>
                          </a:ln>
                          <a:solidFill>
                            <a:srgbClr val="0F5494"/>
                          </a:solidFill>
                          <a:effectLst/>
                          <a:latin typeface="Arial" charset="0"/>
                          <a:cs typeface="Arial" charset="0"/>
                        </a:rPr>
                        <a:t>Outcome</a:t>
                      </a:r>
                      <a:endParaRPr kumimoji="0" lang="fr-BE" sz="1200" b="1" i="0" u="none" strike="noStrike" cap="none" normalizeH="0" baseline="0" dirty="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smtClean="0">
                          <a:ln>
                            <a:noFill/>
                          </a:ln>
                          <a:solidFill>
                            <a:srgbClr val="0F5494"/>
                          </a:solidFill>
                          <a:effectLst/>
                          <a:latin typeface="Arial" charset="0"/>
                          <a:cs typeface="Arial" charset="0"/>
                        </a:rPr>
                        <a:t>◄</a:t>
                      </a:r>
                      <a:endParaRPr kumimoji="0" lang="fr-BE" sz="1800" b="1" i="0" u="none" strike="noStrike" cap="none" normalizeH="0" baseline="0" dirty="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smtClean="0">
                          <a:ln>
                            <a:noFill/>
                          </a:ln>
                          <a:solidFill>
                            <a:srgbClr val="0F5494"/>
                          </a:solidFill>
                          <a:effectLst/>
                          <a:latin typeface="Arial" charset="0"/>
                          <a:cs typeface="Arial" charset="0"/>
                        </a:rPr>
                        <a:t>Impact</a:t>
                      </a: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8633">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8633">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Activities</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smtClean="0">
                          <a:ln>
                            <a:noFill/>
                          </a:ln>
                          <a:solidFill>
                            <a:srgbClr val="0F5494"/>
                          </a:solidFill>
                          <a:effectLst/>
                          <a:latin typeface="Arial" charset="0"/>
                          <a:cs typeface="Arial" charset="0"/>
                        </a:rPr>
                        <a:t>Outputs</a:t>
                      </a: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err="1" smtClean="0">
                          <a:ln>
                            <a:noFill/>
                          </a:ln>
                          <a:solidFill>
                            <a:srgbClr val="0F5494"/>
                          </a:solidFill>
                          <a:effectLst/>
                          <a:latin typeface="Arial" charset="0"/>
                          <a:cs typeface="Arial" charset="0"/>
                        </a:rPr>
                        <a:t>Outcome</a:t>
                      </a:r>
                      <a:endParaRPr kumimoji="0" lang="fr-BE" sz="1200" b="1" i="0" u="none" strike="noStrike" cap="none" normalizeH="0" baseline="0" dirty="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8633">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7044">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Activities</a:t>
                      </a: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smtClean="0">
                          <a:ln>
                            <a:noFill/>
                          </a:ln>
                          <a:solidFill>
                            <a:srgbClr val="0F5494"/>
                          </a:solidFill>
                          <a:effectLst/>
                          <a:latin typeface="Arial" charset="0"/>
                          <a:cs typeface="Arial" charset="0"/>
                        </a:rPr>
                        <a:t>Outputs</a:t>
                      </a: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8633">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smtClean="0">
                          <a:ln>
                            <a:noFill/>
                          </a:ln>
                          <a:solidFill>
                            <a:srgbClr val="0F5494"/>
                          </a:solidFill>
                          <a:effectLst/>
                          <a:latin typeface="Arial" charset="0"/>
                          <a:cs typeface="Arial" charset="0"/>
                        </a:rPr>
                        <a:t>▲</a:t>
                      </a: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8633">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80000"/>
                        </a:lnSpc>
                        <a:spcBef>
                          <a:spcPct val="20000"/>
                        </a:spcBef>
                        <a:spcAft>
                          <a:spcPct val="0"/>
                        </a:spcAft>
                        <a:buClrTx/>
                        <a:buSzTx/>
                        <a:buFontTx/>
                        <a:buNone/>
                        <a:tabLst/>
                      </a:pPr>
                      <a:endParaRPr kumimoji="0" lang="fr-BE" sz="1800" b="1" i="0" u="none" strike="noStrike" cap="none" normalizeH="0" baseline="0" smtClean="0">
                        <a:ln>
                          <a:noFill/>
                        </a:ln>
                        <a:solidFill>
                          <a:srgbClr val="0F5494"/>
                        </a:solidFill>
                        <a:effectLst/>
                        <a:latin typeface="Arial" charset="0"/>
                        <a:cs typeface="Arial" charset="0"/>
                      </a:endParaRPr>
                    </a:p>
                  </a:txBody>
                  <a:tcPr marL="84433" marR="84433" marT="45723" marB="45723"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 latinLnBrk="0" hangingPunct="0">
                        <a:lnSpc>
                          <a:spcPct val="80000"/>
                        </a:lnSpc>
                        <a:spcBef>
                          <a:spcPct val="0"/>
                        </a:spcBef>
                        <a:spcAft>
                          <a:spcPct val="0"/>
                        </a:spcAft>
                        <a:buClrTx/>
                        <a:buSzTx/>
                        <a:buFontTx/>
                        <a:buNone/>
                        <a:tabLst/>
                      </a:pPr>
                      <a:r>
                        <a:rPr kumimoji="0" lang="fr-BE" sz="1200" b="1" i="0" u="none" strike="noStrike" cap="none" normalizeH="0" baseline="0" dirty="0" err="1" smtClean="0">
                          <a:ln>
                            <a:noFill/>
                          </a:ln>
                          <a:solidFill>
                            <a:srgbClr val="0F5494"/>
                          </a:solidFill>
                          <a:effectLst/>
                          <a:latin typeface="Arial" charset="0"/>
                          <a:cs typeface="Arial" charset="0"/>
                        </a:rPr>
                        <a:t>Activities</a:t>
                      </a:r>
                      <a:endParaRPr kumimoji="0" lang="fr-BE" sz="1200" b="1" i="0" u="none" strike="noStrike" cap="none" normalizeH="0" baseline="0" dirty="0" smtClean="0">
                        <a:ln>
                          <a:noFill/>
                        </a:ln>
                        <a:solidFill>
                          <a:srgbClr val="0F5494"/>
                        </a:solidFill>
                        <a:effectLst/>
                        <a:latin typeface="Arial" charset="0"/>
                        <a:cs typeface="Arial" charset="0"/>
                      </a:endParaRPr>
                    </a:p>
                  </a:txBody>
                  <a:tcPr marL="84433" marR="84433"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Espace réservé du numéro de diapositive 1"/>
          <p:cNvSpPr>
            <a:spLocks noGrp="1"/>
          </p:cNvSpPr>
          <p:nvPr>
            <p:ph type="sldNum" sz="quarter" idx="12"/>
          </p:nvPr>
        </p:nvSpPr>
        <p:spPr/>
        <p:txBody>
          <a:bodyPr/>
          <a:lstStyle/>
          <a:p>
            <a:pPr>
              <a:defRPr/>
            </a:pPr>
            <a:fld id="{E9D608C9-FF2E-486D-9567-7BEDD8269FBF}" type="slidenum">
              <a:rPr lang="en-GB" smtClean="0">
                <a:solidFill>
                  <a:srgbClr val="000000"/>
                </a:solidFill>
              </a:rPr>
              <a:pPr>
                <a:defRPr/>
              </a:pPr>
              <a:t>16</a:t>
            </a:fld>
            <a:endParaRPr lang="en-GB">
              <a:solidFill>
                <a:srgbClr val="000000"/>
              </a:solidFill>
            </a:endParaRPr>
          </a:p>
        </p:txBody>
      </p:sp>
    </p:spTree>
    <p:extLst>
      <p:ext uri="{BB962C8B-B14F-4D97-AF65-F5344CB8AC3E}">
        <p14:creationId xmlns:p14="http://schemas.microsoft.com/office/powerpoint/2010/main" val="31000663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540000">
            <a:off x="1214599" y="1048249"/>
            <a:ext cx="6915819" cy="5921253"/>
          </a:xfrm>
          <a:prstGeom prst="rect">
            <a:avLst/>
          </a:prstGeom>
        </p:spPr>
      </p:pic>
    </p:spTree>
    <p:extLst>
      <p:ext uri="{BB962C8B-B14F-4D97-AF65-F5344CB8AC3E}">
        <p14:creationId xmlns:p14="http://schemas.microsoft.com/office/powerpoint/2010/main" val="37714536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Espace réservé du numéro de diapositive 3"/>
          <p:cNvSpPr>
            <a:spLocks noGrp="1"/>
          </p:cNvSpPr>
          <p:nvPr>
            <p:ph type="sldNum" sz="quarter" idx="12"/>
          </p:nvPr>
        </p:nvSpPr>
        <p:spPr>
          <a:noFill/>
        </p:spPr>
        <p:txBody>
          <a:bodyPr/>
          <a:lstStyle/>
          <a:p>
            <a:fld id="{F7C696D0-B9BD-4182-884D-03EC71CE0FBE}" type="slidenum">
              <a:rPr lang="en-GB" altLang="fr-FR" smtClean="0"/>
              <a:pPr/>
              <a:t>18</a:t>
            </a:fld>
            <a:endParaRPr lang="en-GB" altLang="fr-FR" smtClean="0"/>
          </a:p>
        </p:txBody>
      </p:sp>
      <p:sp>
        <p:nvSpPr>
          <p:cNvPr id="4099" name="Rectangle 3"/>
          <p:cNvSpPr>
            <a:spLocks noGrp="1" noChangeArrowheads="1"/>
          </p:cNvSpPr>
          <p:nvPr>
            <p:ph type="title" idx="4294967295"/>
          </p:nvPr>
        </p:nvSpPr>
        <p:spPr>
          <a:xfrm>
            <a:off x="714375" y="1357313"/>
            <a:ext cx="7772400" cy="1219200"/>
          </a:xfrm>
        </p:spPr>
        <p:txBody>
          <a:bodyPr/>
          <a:lstStyle/>
          <a:p>
            <a:pPr indent="0" algn="ctr" eaLnBrk="1" hangingPunct="1"/>
            <a:r>
              <a:rPr lang="en-GB" altLang="fr-FR" dirty="0" smtClean="0"/>
              <a:t>Case Study: </a:t>
            </a:r>
            <a:br>
              <a:rPr lang="en-GB" altLang="fr-FR" dirty="0" smtClean="0"/>
            </a:br>
            <a:r>
              <a:rPr lang="en-GB" altLang="fr-FR" dirty="0" smtClean="0"/>
              <a:t> Building a LFM</a:t>
            </a:r>
            <a:endParaRPr lang="fr-FR" altLang="fr-FR" dirty="0" smtClean="0"/>
          </a:p>
        </p:txBody>
      </p:sp>
      <p:sp>
        <p:nvSpPr>
          <p:cNvPr id="4100" name="Rectangle 7"/>
          <p:cNvSpPr>
            <a:spLocks noChangeArrowheads="1"/>
          </p:cNvSpPr>
          <p:nvPr/>
        </p:nvSpPr>
        <p:spPr bwMode="auto">
          <a:xfrm>
            <a:off x="381000" y="1416050"/>
            <a:ext cx="8610600" cy="946150"/>
          </a:xfrm>
          <a:prstGeom prst="rect">
            <a:avLst/>
          </a:prstGeom>
          <a:noFill/>
          <a:ln w="12700" algn="ctr">
            <a:noFill/>
            <a:miter lim="800000"/>
            <a:headEnd/>
            <a:tailEnd/>
          </a:ln>
        </p:spPr>
        <p:txBody>
          <a:bodyPr anchor="ctr"/>
          <a:lstStyle/>
          <a:p>
            <a:pPr eaLnBrk="0" hangingPunct="0"/>
            <a:endParaRPr lang="fr-FR" altLang="fr-FR" sz="2800" i="1">
              <a:solidFill>
                <a:srgbClr val="A50021"/>
              </a:solidFill>
              <a:latin typeface="Tahoma" pitchFamily="34" charset="0"/>
            </a:endParaRPr>
          </a:p>
        </p:txBody>
      </p:sp>
      <p:sp>
        <p:nvSpPr>
          <p:cNvPr id="4101" name="Rectangle 3"/>
          <p:cNvSpPr>
            <a:spLocks noChangeArrowheads="1"/>
          </p:cNvSpPr>
          <p:nvPr/>
        </p:nvSpPr>
        <p:spPr bwMode="auto">
          <a:xfrm>
            <a:off x="0" y="2000250"/>
            <a:ext cx="9144000" cy="4668838"/>
          </a:xfrm>
          <a:prstGeom prst="rect">
            <a:avLst/>
          </a:prstGeom>
          <a:noFill/>
          <a:ln w="9525">
            <a:noFill/>
            <a:miter lim="800000"/>
            <a:headEnd/>
            <a:tailEnd/>
          </a:ln>
        </p:spPr>
        <p:txBody>
          <a:bodyPr/>
          <a:lstStyle/>
          <a:p>
            <a:pPr marL="342900" indent="-342900" eaLnBrk="0" hangingPunct="0">
              <a:spcBef>
                <a:spcPct val="20000"/>
              </a:spcBef>
            </a:pPr>
            <a:endParaRPr lang="fr-FR" altLang="fr-FR" sz="1800" dirty="0">
              <a:cs typeface="Arial" charset="0"/>
            </a:endParaRPr>
          </a:p>
          <a:p>
            <a:pPr marL="800100" lvl="1" indent="-342900" eaLnBrk="0" hangingPunct="0">
              <a:spcBef>
                <a:spcPct val="20000"/>
              </a:spcBef>
              <a:buClr>
                <a:srgbClr val="003366"/>
              </a:buClr>
              <a:buFont typeface="Wingdings" pitchFamily="2" charset="2"/>
              <a:buChar char="n"/>
            </a:pPr>
            <a:endParaRPr lang="fr-FR" altLang="fr-FR" sz="1800" dirty="0" smtClean="0">
              <a:cs typeface="Arial" charset="0"/>
            </a:endParaRPr>
          </a:p>
          <a:p>
            <a:pPr marL="800100" lvl="1" indent="-342900" eaLnBrk="0" hangingPunct="0">
              <a:spcBef>
                <a:spcPct val="20000"/>
              </a:spcBef>
              <a:buClr>
                <a:srgbClr val="003366"/>
              </a:buClr>
              <a:buFont typeface="Wingdings" pitchFamily="2" charset="2"/>
              <a:buChar char="n"/>
            </a:pPr>
            <a:endParaRPr lang="fr-FR" altLang="fr-FR" sz="1800" dirty="0">
              <a:cs typeface="Arial" charset="0"/>
            </a:endParaRPr>
          </a:p>
          <a:p>
            <a:pPr marL="342900" indent="-342900" eaLnBrk="0" hangingPunct="0">
              <a:spcBef>
                <a:spcPct val="20000"/>
              </a:spcBef>
              <a:buClr>
                <a:srgbClr val="003366"/>
              </a:buClr>
              <a:buFont typeface="Wingdings" pitchFamily="2" charset="2"/>
              <a:buChar char="n"/>
            </a:pPr>
            <a:r>
              <a:rPr lang="fr-FR" altLang="fr-FR" sz="1800" b="1" dirty="0">
                <a:cs typeface="Arial" charset="0"/>
              </a:rPr>
              <a:t>Option</a:t>
            </a:r>
            <a:r>
              <a:rPr lang="en-GB" altLang="fr-FR" sz="1800" b="1" dirty="0">
                <a:cs typeface="Arial" charset="0"/>
              </a:rPr>
              <a:t> 1: </a:t>
            </a:r>
            <a:r>
              <a:rPr lang="en-GB" altLang="fr-FR" sz="1800" b="1" dirty="0" smtClean="0">
                <a:cs typeface="Arial" charset="0"/>
              </a:rPr>
              <a:t>Building </a:t>
            </a:r>
            <a:r>
              <a:rPr lang="en-GB" altLang="fr-FR" sz="1800" b="1" dirty="0">
                <a:cs typeface="Arial" charset="0"/>
              </a:rPr>
              <a:t>on </a:t>
            </a:r>
            <a:r>
              <a:rPr lang="en-GB" altLang="fr-FR" sz="1800" b="1" dirty="0" smtClean="0">
                <a:cs typeface="Arial" charset="0"/>
              </a:rPr>
              <a:t>a real case. </a:t>
            </a:r>
            <a:endParaRPr lang="en-GB" altLang="fr-FR" sz="1800" dirty="0" smtClean="0">
              <a:cs typeface="Arial" charset="0"/>
            </a:endParaRPr>
          </a:p>
          <a:p>
            <a:pPr marL="342900" indent="-342900" eaLnBrk="0" hangingPunct="0">
              <a:spcBef>
                <a:spcPts val="1200"/>
              </a:spcBef>
              <a:buClr>
                <a:srgbClr val="0F5494"/>
              </a:buClr>
              <a:buFont typeface="Wingdings" pitchFamily="2" charset="2"/>
              <a:buAutoNum type="arabicPeriod"/>
            </a:pPr>
            <a:r>
              <a:rPr lang="en-GB" altLang="fr-FR" sz="1800" dirty="0" smtClean="0">
                <a:cs typeface="Arial" charset="0"/>
              </a:rPr>
              <a:t>Develop the results chain of your LFM (1</a:t>
            </a:r>
            <a:r>
              <a:rPr lang="en-GB" altLang="fr-FR" sz="1800" baseline="30000" dirty="0" smtClean="0">
                <a:cs typeface="Arial" charset="0"/>
              </a:rPr>
              <a:t>st</a:t>
            </a:r>
            <a:r>
              <a:rPr lang="en-GB" altLang="fr-FR" sz="1800" dirty="0" smtClean="0">
                <a:cs typeface="Arial" charset="0"/>
              </a:rPr>
              <a:t> column), starting from the top to the bottom (green and blue cards)</a:t>
            </a:r>
          </a:p>
          <a:p>
            <a:pPr marL="342900" indent="-342900" eaLnBrk="0" hangingPunct="0">
              <a:spcBef>
                <a:spcPts val="1200"/>
              </a:spcBef>
              <a:spcAft>
                <a:spcPts val="1200"/>
              </a:spcAft>
              <a:buClr>
                <a:srgbClr val="0F5494"/>
              </a:buClr>
              <a:buFont typeface="Wingdings" pitchFamily="2" charset="2"/>
              <a:buAutoNum type="arabicPeriod"/>
            </a:pPr>
            <a:r>
              <a:rPr lang="en-GB" altLang="fr-FR" sz="1800" dirty="0" smtClean="0">
                <a:cs typeface="Arial" charset="0"/>
              </a:rPr>
              <a:t>Develop </a:t>
            </a:r>
            <a:r>
              <a:rPr lang="en-GB" altLang="fr-FR" sz="1800" dirty="0">
                <a:cs typeface="Arial" charset="0"/>
              </a:rPr>
              <a:t>the </a:t>
            </a:r>
            <a:r>
              <a:rPr lang="en-GB" altLang="fr-FR" sz="1800" dirty="0" smtClean="0">
                <a:cs typeface="Arial" charset="0"/>
              </a:rPr>
              <a:t>assumption column of </a:t>
            </a:r>
            <a:r>
              <a:rPr lang="en-GB" altLang="fr-FR" sz="1800" dirty="0">
                <a:cs typeface="Arial" charset="0"/>
              </a:rPr>
              <a:t>your LFM </a:t>
            </a:r>
            <a:r>
              <a:rPr lang="en-GB" altLang="fr-FR" sz="1800" dirty="0" smtClean="0">
                <a:cs typeface="Arial" charset="0"/>
              </a:rPr>
              <a:t>(last column</a:t>
            </a:r>
            <a:r>
              <a:rPr lang="en-GB" altLang="fr-FR" sz="1800" dirty="0">
                <a:cs typeface="Arial" charset="0"/>
              </a:rPr>
              <a:t>), </a:t>
            </a:r>
            <a:r>
              <a:rPr lang="en-GB" altLang="fr-FR" sz="1800" dirty="0" smtClean="0">
                <a:cs typeface="Arial" charset="0"/>
              </a:rPr>
              <a:t>place the assumptions according to the LFM level they might influence (orange cards)</a:t>
            </a:r>
          </a:p>
          <a:p>
            <a:pPr marL="342900" indent="-342900" eaLnBrk="0" hangingPunct="0">
              <a:spcBef>
                <a:spcPct val="20000"/>
              </a:spcBef>
              <a:buClr>
                <a:srgbClr val="003366"/>
              </a:buClr>
              <a:buFont typeface="Wingdings" pitchFamily="2" charset="2"/>
              <a:buChar char="n"/>
            </a:pPr>
            <a:r>
              <a:rPr lang="fr-FR" altLang="fr-FR" sz="1800" b="1" dirty="0" smtClean="0">
                <a:cs typeface="Arial" charset="0"/>
              </a:rPr>
              <a:t>Option</a:t>
            </a:r>
            <a:r>
              <a:rPr lang="en-GB" altLang="fr-FR" sz="1800" b="1" dirty="0" smtClean="0">
                <a:cs typeface="Arial" charset="0"/>
              </a:rPr>
              <a:t> </a:t>
            </a:r>
            <a:r>
              <a:rPr lang="en-GB" altLang="fr-FR" sz="1800" b="1" dirty="0">
                <a:cs typeface="Arial" charset="0"/>
              </a:rPr>
              <a:t>2: Improving an </a:t>
            </a:r>
            <a:r>
              <a:rPr lang="en-GB" altLang="fr-FR" sz="1800" b="1">
                <a:cs typeface="Arial" charset="0"/>
              </a:rPr>
              <a:t>existing </a:t>
            </a:r>
            <a:r>
              <a:rPr lang="en-GB" altLang="fr-FR" sz="1800" b="1" smtClean="0">
                <a:cs typeface="Arial" charset="0"/>
              </a:rPr>
              <a:t>LFM (in AD): </a:t>
            </a:r>
            <a:endParaRPr lang="en-GB" altLang="fr-FR" sz="1800" dirty="0">
              <a:cs typeface="Arial" charset="0"/>
            </a:endParaRPr>
          </a:p>
          <a:p>
            <a:pPr marL="800100" lvl="1" indent="-342900" eaLnBrk="0" hangingPunct="0">
              <a:buClr>
                <a:srgbClr val="0F5494"/>
              </a:buClr>
              <a:buFont typeface="Wingdings" pitchFamily="2" charset="2"/>
              <a:buAutoNum type="arabicPeriod"/>
            </a:pPr>
            <a:r>
              <a:rPr lang="en-GB" altLang="fr-FR" sz="1800" dirty="0">
                <a:cs typeface="Arial" charset="0"/>
              </a:rPr>
              <a:t>Analyse the quality of the LFM considering </a:t>
            </a:r>
            <a:r>
              <a:rPr lang="en-GB" altLang="fr-FR" sz="1800" dirty="0" smtClean="0">
                <a:cs typeface="Arial" charset="0"/>
              </a:rPr>
              <a:t>the context analysis</a:t>
            </a:r>
            <a:endParaRPr lang="en-GB" altLang="fr-FR" sz="1800" dirty="0">
              <a:cs typeface="Arial" charset="0"/>
            </a:endParaRPr>
          </a:p>
          <a:p>
            <a:pPr marL="800100" lvl="1" indent="-342900" eaLnBrk="0" hangingPunct="0">
              <a:buClr>
                <a:srgbClr val="0F5494"/>
              </a:buClr>
              <a:buFont typeface="Wingdings" pitchFamily="2" charset="2"/>
              <a:buAutoNum type="arabicPeriod"/>
            </a:pPr>
            <a:r>
              <a:rPr lang="en-GB" altLang="fr-FR" sz="1800" dirty="0">
                <a:cs typeface="Arial" charset="0"/>
              </a:rPr>
              <a:t>Propose improvements in the </a:t>
            </a:r>
            <a:r>
              <a:rPr lang="en-GB" altLang="fr-FR" sz="1800" dirty="0" smtClean="0">
                <a:cs typeface="Arial" charset="0"/>
              </a:rPr>
              <a:t>LFM</a:t>
            </a:r>
            <a:endParaRPr lang="en-GB" altLang="fr-FR" sz="1800" dirty="0">
              <a:cs typeface="Arial" charset="0"/>
            </a:endParaRPr>
          </a:p>
        </p:txBody>
      </p:sp>
      <p:sp>
        <p:nvSpPr>
          <p:cNvPr id="4102" name="AutoShape 5"/>
          <p:cNvSpPr>
            <a:spLocks noChangeArrowheads="1"/>
          </p:cNvSpPr>
          <p:nvPr/>
        </p:nvSpPr>
        <p:spPr bwMode="auto">
          <a:xfrm>
            <a:off x="214313" y="1143000"/>
            <a:ext cx="2405062" cy="646986"/>
          </a:xfrm>
          <a:prstGeom prst="roundRect">
            <a:avLst>
              <a:gd name="adj" fmla="val 16667"/>
            </a:avLst>
          </a:prstGeom>
          <a:solidFill>
            <a:srgbClr val="00FF00"/>
          </a:solidFill>
          <a:ln w="9525">
            <a:solidFill>
              <a:srgbClr val="003300"/>
            </a:solidFill>
            <a:round/>
            <a:headEnd/>
            <a:tailEnd/>
          </a:ln>
        </p:spPr>
        <p:txBody>
          <a:bodyPr>
            <a:spAutoFit/>
          </a:bodyPr>
          <a:lstStyle/>
          <a:p>
            <a:pPr>
              <a:spcBef>
                <a:spcPct val="50000"/>
              </a:spcBef>
            </a:pPr>
            <a:r>
              <a:rPr lang="fr-FR" altLang="fr-FR" sz="1600" b="1" dirty="0" err="1" smtClean="0">
                <a:solidFill>
                  <a:schemeClr val="tx1"/>
                </a:solidFill>
              </a:rPr>
              <a:t>Results</a:t>
            </a:r>
            <a:r>
              <a:rPr lang="fr-FR" altLang="fr-FR" sz="1600" b="1" dirty="0" smtClean="0">
                <a:solidFill>
                  <a:schemeClr val="tx1"/>
                </a:solidFill>
              </a:rPr>
              <a:t> Chain (O.O</a:t>
            </a:r>
            <a:r>
              <a:rPr lang="fr-FR" altLang="fr-FR" sz="1600" b="1" dirty="0">
                <a:solidFill>
                  <a:schemeClr val="tx1"/>
                </a:solidFill>
              </a:rPr>
              <a:t>. -   OC -  OP)</a:t>
            </a:r>
          </a:p>
        </p:txBody>
      </p:sp>
      <p:sp>
        <p:nvSpPr>
          <p:cNvPr id="4103" name="AutoShape 6"/>
          <p:cNvSpPr>
            <a:spLocks noChangeArrowheads="1"/>
          </p:cNvSpPr>
          <p:nvPr/>
        </p:nvSpPr>
        <p:spPr bwMode="auto">
          <a:xfrm>
            <a:off x="214313" y="2132856"/>
            <a:ext cx="2428875" cy="374571"/>
          </a:xfrm>
          <a:prstGeom prst="roundRect">
            <a:avLst>
              <a:gd name="adj" fmla="val 16667"/>
            </a:avLst>
          </a:prstGeom>
          <a:solidFill>
            <a:srgbClr val="00FFFF"/>
          </a:solidFill>
          <a:ln w="9525">
            <a:solidFill>
              <a:schemeClr val="accent2"/>
            </a:solidFill>
            <a:round/>
            <a:headEnd/>
            <a:tailEnd/>
          </a:ln>
        </p:spPr>
        <p:txBody>
          <a:bodyPr>
            <a:spAutoFit/>
          </a:bodyPr>
          <a:lstStyle/>
          <a:p>
            <a:pPr algn="ctr">
              <a:spcBef>
                <a:spcPct val="50000"/>
              </a:spcBef>
            </a:pPr>
            <a:r>
              <a:rPr lang="fr-FR" altLang="fr-FR" sz="1600" b="1" dirty="0" err="1" smtClean="0">
                <a:solidFill>
                  <a:schemeClr val="tx1"/>
                </a:solidFill>
              </a:rPr>
              <a:t>Activities</a:t>
            </a:r>
            <a:endParaRPr lang="fr-FR" altLang="fr-FR" sz="1600" b="1" dirty="0">
              <a:solidFill>
                <a:schemeClr val="tx1"/>
              </a:solidFill>
            </a:endParaRPr>
          </a:p>
        </p:txBody>
      </p:sp>
      <p:sp>
        <p:nvSpPr>
          <p:cNvPr id="8" name="AutoShape 5"/>
          <p:cNvSpPr>
            <a:spLocks noChangeArrowheads="1"/>
          </p:cNvSpPr>
          <p:nvPr/>
        </p:nvSpPr>
        <p:spPr bwMode="auto">
          <a:xfrm>
            <a:off x="7150482" y="1190981"/>
            <a:ext cx="1857375" cy="374650"/>
          </a:xfrm>
          <a:prstGeom prst="roundRect">
            <a:avLst>
              <a:gd name="adj" fmla="val 16667"/>
            </a:avLst>
          </a:prstGeom>
          <a:solidFill>
            <a:srgbClr val="FFFF00"/>
          </a:solidFill>
          <a:ln w="9525">
            <a:solidFill>
              <a:srgbClr val="FF3300"/>
            </a:solidFill>
            <a:round/>
            <a:headEnd/>
            <a:tailEnd/>
          </a:ln>
        </p:spPr>
        <p:txBody>
          <a:bodyPr>
            <a:spAutoFit/>
          </a:bodyPr>
          <a:lstStyle/>
          <a:p>
            <a:pPr>
              <a:spcBef>
                <a:spcPct val="50000"/>
              </a:spcBef>
            </a:pPr>
            <a:r>
              <a:rPr lang="fr-FR" altLang="fr-FR" sz="1600" b="1" dirty="0" err="1">
                <a:solidFill>
                  <a:schemeClr val="tx1"/>
                </a:solidFill>
              </a:rPr>
              <a:t>Assumptions</a:t>
            </a:r>
            <a:endParaRPr lang="fr-FR" altLang="fr-FR" sz="1600" b="1" dirty="0">
              <a:solidFill>
                <a:schemeClr val="tx1"/>
              </a:solidFill>
            </a:endParaRPr>
          </a:p>
        </p:txBody>
      </p:sp>
      <p:grpSp>
        <p:nvGrpSpPr>
          <p:cNvPr id="9" name="Groupe 8"/>
          <p:cNvGrpSpPr/>
          <p:nvPr/>
        </p:nvGrpSpPr>
        <p:grpSpPr>
          <a:xfrm>
            <a:off x="8100392" y="116632"/>
            <a:ext cx="864096" cy="605681"/>
            <a:chOff x="8100392" y="116632"/>
            <a:chExt cx="864096" cy="605681"/>
          </a:xfrm>
        </p:grpSpPr>
        <p:sp>
          <p:nvSpPr>
            <p:cNvPr id="10" name="Étoile à 4 branches 9"/>
            <p:cNvSpPr/>
            <p:nvPr/>
          </p:nvSpPr>
          <p:spPr bwMode="auto">
            <a:xfrm>
              <a:off x="8244408" y="116632"/>
              <a:ext cx="504056" cy="504056"/>
            </a:xfrm>
            <a:prstGeom prst="star4">
              <a:avLst/>
            </a:prstGeom>
            <a:solidFill>
              <a:srgbClr val="E5970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11" name="ZoneTexte 10"/>
            <p:cNvSpPr txBox="1"/>
            <p:nvPr/>
          </p:nvSpPr>
          <p:spPr>
            <a:xfrm>
              <a:off x="8100392" y="260648"/>
              <a:ext cx="864096" cy="461665"/>
            </a:xfrm>
            <a:prstGeom prst="rect">
              <a:avLst/>
            </a:prstGeom>
            <a:noFill/>
          </p:spPr>
          <p:txBody>
            <a:bodyPr wrap="square" rtlCol="0">
              <a:prstTxWarp prst="textArchDown">
                <a:avLst/>
              </a:prstTxWarp>
              <a:spAutoFit/>
            </a:bodyPr>
            <a:lstStyle/>
            <a:p>
              <a:r>
                <a:rPr lang="en-US" b="1" dirty="0" err="1" smtClean="0">
                  <a:solidFill>
                    <a:srgbClr val="E5970B"/>
                  </a:solidFill>
                </a:rPr>
                <a:t>exercicse</a:t>
              </a:r>
              <a:endParaRPr lang="en-US" b="1" dirty="0">
                <a:solidFill>
                  <a:srgbClr val="E5970B"/>
                </a:solidFill>
              </a:endParaRPr>
            </a:p>
          </p:txBody>
        </p:sp>
      </p:grpSp>
    </p:spTree>
    <p:extLst>
      <p:ext uri="{BB962C8B-B14F-4D97-AF65-F5344CB8AC3E}">
        <p14:creationId xmlns:p14="http://schemas.microsoft.com/office/powerpoint/2010/main" val="406650441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ous-titre 2"/>
          <p:cNvSpPr>
            <a:spLocks noGrp="1"/>
          </p:cNvSpPr>
          <p:nvPr>
            <p:ph type="subTitle" idx="1"/>
          </p:nvPr>
        </p:nvSpPr>
        <p:spPr>
          <a:xfrm>
            <a:off x="323528" y="2924349"/>
            <a:ext cx="8532812" cy="1728787"/>
          </a:xfrm>
        </p:spPr>
        <p:txBody>
          <a:bodyPr/>
          <a:lstStyle/>
          <a:p>
            <a:pPr algn="ctr" eaLnBrk="1" hangingPunct="1"/>
            <a:r>
              <a:rPr lang="en-US" dirty="0" smtClean="0"/>
              <a:t>What is a Logical Framework Matrix?</a:t>
            </a:r>
            <a:endParaRPr lang="en-GB" dirty="0" smtClean="0"/>
          </a:p>
        </p:txBody>
      </p:sp>
      <p:sp>
        <p:nvSpPr>
          <p:cNvPr id="2" name="Espace réservé du numéro de diapositive 1"/>
          <p:cNvSpPr>
            <a:spLocks noGrp="1"/>
          </p:cNvSpPr>
          <p:nvPr>
            <p:ph type="sldNum" sz="quarter" idx="12"/>
          </p:nvPr>
        </p:nvSpPr>
        <p:spPr/>
        <p:txBody>
          <a:bodyPr/>
          <a:lstStyle/>
          <a:p>
            <a:pPr>
              <a:defRPr/>
            </a:pPr>
            <a:fld id="{8534D532-4BFC-4591-9413-664D94780959}" type="slidenum">
              <a:rPr lang="en-GB" smtClean="0"/>
              <a:pPr>
                <a:defRPr/>
              </a:pPr>
              <a:t>2</a:t>
            </a:fld>
            <a:endParaRPr lang="en-GB"/>
          </a:p>
        </p:txBody>
      </p:sp>
    </p:spTree>
    <p:extLst>
      <p:ext uri="{BB962C8B-B14F-4D97-AF65-F5344CB8AC3E}">
        <p14:creationId xmlns:p14="http://schemas.microsoft.com/office/powerpoint/2010/main" val="577307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smtClean="0"/>
              <a:t>Purposes of the LFM</a:t>
            </a:r>
            <a:endParaRPr lang="en-US" dirty="0"/>
          </a:p>
        </p:txBody>
      </p:sp>
      <p:sp>
        <p:nvSpPr>
          <p:cNvPr id="3" name="Espace réservé du contenu 2"/>
          <p:cNvSpPr>
            <a:spLocks noGrp="1"/>
          </p:cNvSpPr>
          <p:nvPr>
            <p:ph idx="1"/>
          </p:nvPr>
        </p:nvSpPr>
        <p:spPr/>
        <p:txBody>
          <a:bodyPr/>
          <a:lstStyle/>
          <a:p>
            <a:pPr>
              <a:buClr>
                <a:schemeClr val="accent6"/>
              </a:buClr>
              <a:buFont typeface="Wingdings" panose="05000000000000000000" pitchFamily="2" charset="2"/>
              <a:buChar char="§"/>
            </a:pPr>
            <a:r>
              <a:rPr lang="en-US" dirty="0" smtClean="0"/>
              <a:t>Synthesis</a:t>
            </a:r>
          </a:p>
          <a:p>
            <a:pPr>
              <a:buClr>
                <a:schemeClr val="accent6"/>
              </a:buClr>
              <a:buFont typeface="Wingdings" panose="05000000000000000000" pitchFamily="2" charset="2"/>
              <a:buChar char="§"/>
            </a:pPr>
            <a:r>
              <a:rPr lang="en-US" dirty="0" smtClean="0"/>
              <a:t>Planning</a:t>
            </a:r>
          </a:p>
          <a:p>
            <a:pPr>
              <a:buClr>
                <a:schemeClr val="accent6"/>
              </a:buClr>
              <a:buFont typeface="Wingdings" panose="05000000000000000000" pitchFamily="2" charset="2"/>
              <a:buChar char="§"/>
            </a:pPr>
            <a:r>
              <a:rPr lang="en-US" dirty="0" smtClean="0"/>
              <a:t>Coordination</a:t>
            </a:r>
          </a:p>
          <a:p>
            <a:pPr>
              <a:buClr>
                <a:schemeClr val="accent6"/>
              </a:buClr>
              <a:buFont typeface="Wingdings" panose="05000000000000000000" pitchFamily="2" charset="2"/>
              <a:buChar char="§"/>
            </a:pPr>
            <a:r>
              <a:rPr lang="en-US" dirty="0" smtClean="0"/>
              <a:t>Monitoring</a:t>
            </a:r>
          </a:p>
          <a:p>
            <a:pPr>
              <a:buClr>
                <a:schemeClr val="accent6"/>
              </a:buClr>
              <a:buFont typeface="Wingdings" panose="05000000000000000000" pitchFamily="2" charset="2"/>
              <a:buChar char="§"/>
            </a:pPr>
            <a:r>
              <a:rPr lang="en-US" dirty="0" smtClean="0"/>
              <a:t>Negotiation</a:t>
            </a:r>
          </a:p>
          <a:p>
            <a:pPr>
              <a:buClr>
                <a:schemeClr val="accent6"/>
              </a:buClr>
              <a:buFont typeface="Wingdings" panose="05000000000000000000" pitchFamily="2" charset="2"/>
              <a:buChar char="§"/>
            </a:pPr>
            <a:r>
              <a:rPr lang="en-US" dirty="0" smtClean="0"/>
              <a:t>Communication</a:t>
            </a:r>
          </a:p>
          <a:p>
            <a:pPr>
              <a:buClr>
                <a:schemeClr val="accent6"/>
              </a:buClr>
              <a:buFont typeface="Wingdings" panose="05000000000000000000" pitchFamily="2" charset="2"/>
              <a:buChar char="§"/>
            </a:pPr>
            <a:r>
              <a:rPr lang="en-US" dirty="0" smtClean="0"/>
              <a:t>Evaluation…</a:t>
            </a:r>
          </a:p>
          <a:p>
            <a:pPr marL="0" indent="0">
              <a:buClr>
                <a:schemeClr val="accent6"/>
              </a:buClr>
              <a:buNone/>
            </a:pPr>
            <a:r>
              <a:rPr lang="en-US" dirty="0" smtClean="0"/>
              <a:t>			    </a:t>
            </a:r>
          </a:p>
          <a:p>
            <a:pPr marL="0" indent="0">
              <a:buClr>
                <a:schemeClr val="accent6"/>
              </a:buClr>
              <a:buNone/>
            </a:pPr>
            <a:r>
              <a:rPr lang="en-US" dirty="0"/>
              <a:t>	</a:t>
            </a:r>
            <a:r>
              <a:rPr lang="en-US" dirty="0" smtClean="0"/>
              <a:t>			…in fact, your road map!</a:t>
            </a:r>
            <a:endParaRPr lang="en-US" dirty="0"/>
          </a:p>
        </p:txBody>
      </p:sp>
      <p:sp>
        <p:nvSpPr>
          <p:cNvPr id="6" name="Text Box 8"/>
          <p:cNvSpPr txBox="1">
            <a:spLocks noChangeArrowheads="1"/>
          </p:cNvSpPr>
          <p:nvPr/>
        </p:nvSpPr>
        <p:spPr bwMode="auto">
          <a:xfrm rot="20809607">
            <a:off x="5304987" y="2979508"/>
            <a:ext cx="3342368" cy="1763078"/>
          </a:xfrm>
          <a:prstGeom prst="foldedCorner">
            <a:avLst/>
          </a:prstGeom>
          <a:solidFill>
            <a:srgbClr val="FFFF00"/>
          </a:solidFill>
          <a:ln w="9525">
            <a:solidFill>
              <a:srgbClr val="000000"/>
            </a:solidFill>
            <a:miter lim="800000"/>
            <a:headEnd/>
            <a:tailEnd/>
          </a:ln>
          <a:extLst/>
        </p:spPr>
        <p:txBody>
          <a:bodyPr wrap="square">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spcBef>
                <a:spcPct val="50000"/>
              </a:spcBef>
            </a:pPr>
            <a:r>
              <a:rPr lang="en-US" altLang="en-US" sz="1800" i="1" dirty="0">
                <a:solidFill>
                  <a:schemeClr val="accent2"/>
                </a:solidFill>
                <a:latin typeface="Arial" charset="0"/>
              </a:rPr>
              <a:t>Where are you going? </a:t>
            </a:r>
          </a:p>
          <a:p>
            <a:pPr eaLnBrk="1" hangingPunct="1">
              <a:spcBef>
                <a:spcPct val="50000"/>
              </a:spcBef>
            </a:pPr>
            <a:r>
              <a:rPr lang="en-US" altLang="en-US" sz="1800" i="1" dirty="0">
                <a:solidFill>
                  <a:schemeClr val="accent2"/>
                </a:solidFill>
                <a:latin typeface="Arial" charset="0"/>
              </a:rPr>
              <a:t>How will you get there?</a:t>
            </a:r>
          </a:p>
          <a:p>
            <a:pPr eaLnBrk="1" hangingPunct="1">
              <a:spcBef>
                <a:spcPct val="50000"/>
              </a:spcBef>
            </a:pPr>
            <a:r>
              <a:rPr lang="en-US" altLang="en-US" sz="1800" i="1" dirty="0" smtClean="0">
                <a:solidFill>
                  <a:schemeClr val="accent2"/>
                </a:solidFill>
                <a:latin typeface="Arial" charset="0"/>
              </a:rPr>
              <a:t>How will you know that </a:t>
            </a:r>
            <a:r>
              <a:rPr lang="en-US" altLang="en-US" sz="1800" i="1" dirty="0">
                <a:solidFill>
                  <a:schemeClr val="accent2"/>
                </a:solidFill>
                <a:latin typeface="Arial" charset="0"/>
              </a:rPr>
              <a:t>you’ve arrived</a:t>
            </a:r>
            <a:r>
              <a:rPr lang="en-US" altLang="en-US" sz="1800" i="1" dirty="0" smtClean="0">
                <a:solidFill>
                  <a:schemeClr val="accent2"/>
                </a:solidFill>
                <a:latin typeface="Arial" charset="0"/>
              </a:rPr>
              <a:t>?</a:t>
            </a:r>
            <a:endParaRPr lang="en-US" altLang="en-US" sz="1800" dirty="0">
              <a:solidFill>
                <a:schemeClr val="accent2"/>
              </a:solidFill>
              <a:latin typeface="Arial" charset="0"/>
            </a:endParaRPr>
          </a:p>
        </p:txBody>
      </p:sp>
      <p:pic>
        <p:nvPicPr>
          <p:cNvPr id="7" name="Picture 31" descr="bd06663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824" y="2708920"/>
            <a:ext cx="1965914"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4" descr="BD05735_"/>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01597" y="5372136"/>
            <a:ext cx="1201962" cy="1369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55407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0" y="1140544"/>
            <a:ext cx="9188450" cy="5384800"/>
          </a:xfrm>
          <a:prstGeom prst="rect">
            <a:avLst/>
          </a:prstGeom>
          <a:solidFill>
            <a:srgbClr val="C6D9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endParaRPr lang="en-US" altLang="en-US"/>
          </a:p>
        </p:txBody>
      </p:sp>
      <p:sp>
        <p:nvSpPr>
          <p:cNvPr id="5137" name="AutoShape 5"/>
          <p:cNvSpPr>
            <a:spLocks noChangeArrowheads="1"/>
          </p:cNvSpPr>
          <p:nvPr/>
        </p:nvSpPr>
        <p:spPr bwMode="auto">
          <a:xfrm rot="6348695">
            <a:off x="2389981" y="2131219"/>
            <a:ext cx="3582988" cy="37211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5693" y="16802"/>
                </a:moveTo>
                <a:cubicBezTo>
                  <a:pt x="7118" y="18015"/>
                  <a:pt x="8928" y="18681"/>
                  <a:pt x="10800" y="18681"/>
                </a:cubicBezTo>
                <a:cubicBezTo>
                  <a:pt x="15152" y="18681"/>
                  <a:pt x="18681" y="15152"/>
                  <a:pt x="18681" y="10800"/>
                </a:cubicBezTo>
                <a:cubicBezTo>
                  <a:pt x="18681" y="6447"/>
                  <a:pt x="15152" y="2919"/>
                  <a:pt x="10800" y="2919"/>
                </a:cubicBezTo>
                <a:cubicBezTo>
                  <a:pt x="6447" y="2919"/>
                  <a:pt x="2919" y="6447"/>
                  <a:pt x="2919" y="10800"/>
                </a:cubicBezTo>
                <a:cubicBezTo>
                  <a:pt x="2918" y="11346"/>
                  <a:pt x="2975" y="11891"/>
                  <a:pt x="3088" y="12426"/>
                </a:cubicBezTo>
                <a:lnTo>
                  <a:pt x="232" y="13028"/>
                </a:lnTo>
                <a:cubicBezTo>
                  <a:pt x="77" y="12295"/>
                  <a:pt x="0" y="11548"/>
                  <a:pt x="0" y="10800"/>
                </a:cubicBezTo>
                <a:cubicBezTo>
                  <a:pt x="0" y="4835"/>
                  <a:pt x="4835" y="0"/>
                  <a:pt x="10800" y="0"/>
                </a:cubicBezTo>
                <a:cubicBezTo>
                  <a:pt x="16764" y="0"/>
                  <a:pt x="21600" y="4835"/>
                  <a:pt x="21600" y="10800"/>
                </a:cubicBezTo>
                <a:cubicBezTo>
                  <a:pt x="21600" y="16764"/>
                  <a:pt x="16764" y="21600"/>
                  <a:pt x="10800" y="21600"/>
                </a:cubicBezTo>
                <a:cubicBezTo>
                  <a:pt x="8235" y="21600"/>
                  <a:pt x="5755" y="20687"/>
                  <a:pt x="3801" y="19025"/>
                </a:cubicBezTo>
                <a:lnTo>
                  <a:pt x="2052" y="21082"/>
                </a:lnTo>
                <a:lnTo>
                  <a:pt x="1579" y="15219"/>
                </a:lnTo>
                <a:lnTo>
                  <a:pt x="7442" y="14746"/>
                </a:lnTo>
                <a:lnTo>
                  <a:pt x="5693" y="16802"/>
                </a:lnTo>
                <a:close/>
              </a:path>
            </a:pathLst>
          </a:custGeom>
          <a:solidFill>
            <a:srgbClr val="00B0F0"/>
          </a:solidFill>
          <a:ln w="9525">
            <a:solidFill>
              <a:srgbClr val="FFC000"/>
            </a:solidFill>
            <a:miter lim="800000"/>
            <a:headEnd/>
            <a:tailEnd/>
          </a:ln>
        </p:spPr>
        <p:txBody>
          <a:bodyPr/>
          <a:lstStyle/>
          <a:p>
            <a:endParaRPr lang="en-US"/>
          </a:p>
        </p:txBody>
      </p:sp>
      <p:sp>
        <p:nvSpPr>
          <p:cNvPr id="5138" name="Text Box 7"/>
          <p:cNvSpPr txBox="1">
            <a:spLocks noChangeArrowheads="1"/>
          </p:cNvSpPr>
          <p:nvPr/>
        </p:nvSpPr>
        <p:spPr bwMode="auto">
          <a:xfrm>
            <a:off x="4114800" y="2500313"/>
            <a:ext cx="1685925" cy="250825"/>
          </a:xfrm>
          <a:prstGeom prst="rect">
            <a:avLst/>
          </a:prstGeom>
          <a:solidFill>
            <a:srgbClr val="FFFFFF"/>
          </a:solidFill>
          <a:ln w="9525">
            <a:solidFill>
              <a:srgbClr val="FFFFFF"/>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hangingPunct="1">
              <a:lnSpc>
                <a:spcPts val="1400"/>
              </a:lnSpc>
            </a:pPr>
            <a:r>
              <a:rPr lang="fr-BE" altLang="en-US" sz="1100" b="1" dirty="0">
                <a:latin typeface="Arial" pitchFamily="34" charset="0"/>
                <a:ea typeface="Cambria" pitchFamily="18" charset="0"/>
                <a:cs typeface="Times New Roman" pitchFamily="18" charset="0"/>
              </a:rPr>
              <a:t>PROGRAMMING</a:t>
            </a:r>
            <a:endParaRPr lang="en-GB" altLang="en-US" b="1" dirty="0">
              <a:latin typeface="Arial" pitchFamily="34" charset="0"/>
              <a:ea typeface="Cambria" pitchFamily="18" charset="0"/>
              <a:cs typeface="Times New Roman" pitchFamily="18" charset="0"/>
            </a:endParaRPr>
          </a:p>
        </p:txBody>
      </p:sp>
      <p:sp>
        <p:nvSpPr>
          <p:cNvPr id="5139" name="Text Box 8"/>
          <p:cNvSpPr txBox="1">
            <a:spLocks noChangeArrowheads="1"/>
          </p:cNvSpPr>
          <p:nvPr/>
        </p:nvSpPr>
        <p:spPr bwMode="auto">
          <a:xfrm>
            <a:off x="4822825" y="3319463"/>
            <a:ext cx="1466850" cy="261937"/>
          </a:xfrm>
          <a:prstGeom prst="rect">
            <a:avLst/>
          </a:prstGeom>
          <a:solidFill>
            <a:srgbClr val="FFFFFF"/>
          </a:solidFill>
          <a:ln w="9525">
            <a:solidFill>
              <a:srgbClr val="FFFFFF"/>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hangingPunct="1">
              <a:lnSpc>
                <a:spcPts val="1400"/>
              </a:lnSpc>
            </a:pPr>
            <a:r>
              <a:rPr lang="fr-BE" altLang="en-US" sz="1100" b="1" dirty="0">
                <a:latin typeface="Arial" pitchFamily="34" charset="0"/>
                <a:ea typeface="Cambria" pitchFamily="18" charset="0"/>
                <a:cs typeface="Times New Roman" pitchFamily="18" charset="0"/>
              </a:rPr>
              <a:t>IDENTIFICATION</a:t>
            </a:r>
            <a:endParaRPr lang="en-GB" altLang="en-US" b="1" dirty="0">
              <a:latin typeface="Arial" pitchFamily="34" charset="0"/>
              <a:ea typeface="Cambria" pitchFamily="18" charset="0"/>
              <a:cs typeface="Times New Roman" pitchFamily="18" charset="0"/>
            </a:endParaRPr>
          </a:p>
        </p:txBody>
      </p:sp>
      <p:sp>
        <p:nvSpPr>
          <p:cNvPr id="5140" name="Text Box 9"/>
          <p:cNvSpPr txBox="1">
            <a:spLocks noChangeArrowheads="1"/>
          </p:cNvSpPr>
          <p:nvPr/>
        </p:nvSpPr>
        <p:spPr bwMode="auto">
          <a:xfrm>
            <a:off x="2339752" y="4771876"/>
            <a:ext cx="1581150" cy="241300"/>
          </a:xfrm>
          <a:prstGeom prst="rect">
            <a:avLst/>
          </a:prstGeom>
          <a:solidFill>
            <a:srgbClr val="FFFFFF"/>
          </a:solidFill>
          <a:ln w="9525">
            <a:solidFill>
              <a:srgbClr val="FFFFFF"/>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hangingPunct="1">
              <a:lnSpc>
                <a:spcPts val="1400"/>
              </a:lnSpc>
            </a:pPr>
            <a:r>
              <a:rPr lang="fr-BE" altLang="en-US" sz="1100" b="1" dirty="0">
                <a:latin typeface="Arial" pitchFamily="34" charset="0"/>
                <a:ea typeface="Cambria" pitchFamily="18" charset="0"/>
                <a:cs typeface="Times New Roman" pitchFamily="18" charset="0"/>
              </a:rPr>
              <a:t>IMPLEMENTATION</a:t>
            </a:r>
            <a:endParaRPr lang="en-GB" altLang="en-US" b="1" dirty="0">
              <a:latin typeface="Arial" pitchFamily="34" charset="0"/>
              <a:ea typeface="Cambria" pitchFamily="18" charset="0"/>
              <a:cs typeface="Times New Roman" pitchFamily="18" charset="0"/>
            </a:endParaRPr>
          </a:p>
        </p:txBody>
      </p:sp>
      <p:sp>
        <p:nvSpPr>
          <p:cNvPr id="5141" name="Text Box 10"/>
          <p:cNvSpPr txBox="1">
            <a:spLocks noChangeArrowheads="1"/>
          </p:cNvSpPr>
          <p:nvPr/>
        </p:nvSpPr>
        <p:spPr bwMode="auto">
          <a:xfrm>
            <a:off x="4735513" y="4925987"/>
            <a:ext cx="1641475" cy="303213"/>
          </a:xfrm>
          <a:prstGeom prst="rect">
            <a:avLst/>
          </a:prstGeom>
          <a:solidFill>
            <a:srgbClr val="FFFFFF"/>
          </a:solidFill>
          <a:ln w="9525">
            <a:solidFill>
              <a:srgbClr val="FFFFFF"/>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hangingPunct="1">
              <a:lnSpc>
                <a:spcPts val="1400"/>
              </a:lnSpc>
            </a:pPr>
            <a:r>
              <a:rPr lang="fr-BE" altLang="en-US" sz="1100" b="1" dirty="0">
                <a:latin typeface="Arial" pitchFamily="34" charset="0"/>
                <a:ea typeface="Cambria" pitchFamily="18" charset="0"/>
                <a:cs typeface="Times New Roman" pitchFamily="18" charset="0"/>
              </a:rPr>
              <a:t>FORMULATION</a:t>
            </a:r>
            <a:endParaRPr lang="en-GB" altLang="en-US" b="1" dirty="0">
              <a:latin typeface="Arial" pitchFamily="34" charset="0"/>
              <a:ea typeface="Cambria" pitchFamily="18" charset="0"/>
              <a:cs typeface="Times New Roman" pitchFamily="18" charset="0"/>
            </a:endParaRPr>
          </a:p>
        </p:txBody>
      </p:sp>
      <p:sp>
        <p:nvSpPr>
          <p:cNvPr id="5142" name="Text Box 11"/>
          <p:cNvSpPr txBox="1">
            <a:spLocks noChangeArrowheads="1"/>
          </p:cNvSpPr>
          <p:nvPr/>
        </p:nvSpPr>
        <p:spPr bwMode="auto">
          <a:xfrm>
            <a:off x="1817688" y="3087688"/>
            <a:ext cx="1962150" cy="282575"/>
          </a:xfrm>
          <a:prstGeom prst="rect">
            <a:avLst/>
          </a:prstGeom>
          <a:solidFill>
            <a:srgbClr val="FFFFFF"/>
          </a:solidFill>
          <a:ln w="9525">
            <a:solidFill>
              <a:srgbClr val="FFFFFF"/>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hangingPunct="1">
              <a:lnSpc>
                <a:spcPts val="1400"/>
              </a:lnSpc>
            </a:pPr>
            <a:r>
              <a:rPr lang="fr-BE" altLang="en-US" sz="1000" b="1" dirty="0">
                <a:latin typeface="Arial" pitchFamily="34" charset="0"/>
                <a:ea typeface="Cambria" pitchFamily="18" charset="0"/>
                <a:cs typeface="Times New Roman" pitchFamily="18" charset="0"/>
              </a:rPr>
              <a:t>CLOSURE AND FOLLOW-UP</a:t>
            </a:r>
            <a:endParaRPr lang="en-GB" altLang="en-US" b="1" dirty="0">
              <a:latin typeface="Arial" pitchFamily="34" charset="0"/>
              <a:ea typeface="Cambria" pitchFamily="18" charset="0"/>
              <a:cs typeface="Times New Roman" pitchFamily="18" charset="0"/>
            </a:endParaRPr>
          </a:p>
        </p:txBody>
      </p:sp>
      <p:sp>
        <p:nvSpPr>
          <p:cNvPr id="5144" name="AutoShape 15"/>
          <p:cNvSpPr>
            <a:spLocks noChangeArrowheads="1"/>
          </p:cNvSpPr>
          <p:nvPr/>
        </p:nvSpPr>
        <p:spPr bwMode="auto">
          <a:xfrm>
            <a:off x="9873" y="3501008"/>
            <a:ext cx="2401887" cy="1955799"/>
          </a:xfrm>
          <a:prstGeom prst="roundRect">
            <a:avLst>
              <a:gd name="adj" fmla="val 16667"/>
            </a:avLst>
          </a:prstGeom>
          <a:solidFill>
            <a:srgbClr val="EAF1DD"/>
          </a:solidFill>
          <a:ln w="9525">
            <a:solidFill>
              <a:srgbClr val="000000"/>
            </a:solidFill>
            <a:round/>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lnSpc>
                <a:spcPts val="1400"/>
              </a:lnSpc>
              <a:spcBef>
                <a:spcPts val="0"/>
              </a:spcBef>
              <a:spcAft>
                <a:spcPts val="600"/>
              </a:spcAft>
            </a:pPr>
            <a:r>
              <a:rPr lang="en-GB" altLang="en-US" sz="1400" b="1" dirty="0" smtClean="0">
                <a:latin typeface="Arial" pitchFamily="34" charset="0"/>
                <a:ea typeface="Cambria" pitchFamily="18" charset="0"/>
                <a:cs typeface="Times New Roman" pitchFamily="18" charset="0"/>
              </a:rPr>
              <a:t>Monitoring &amp; Reporting</a:t>
            </a:r>
            <a:endParaRPr lang="en-GB" altLang="en-US" sz="1400" b="1" dirty="0">
              <a:latin typeface="Arial" pitchFamily="34" charset="0"/>
              <a:ea typeface="Cambria" pitchFamily="18" charset="0"/>
              <a:cs typeface="Times New Roman" pitchFamily="18" charset="0"/>
            </a:endParaRPr>
          </a:p>
          <a:p>
            <a:pPr marL="108000" indent="-108000" eaLnBrk="1" hangingPunct="1">
              <a:lnSpc>
                <a:spcPts val="1400"/>
              </a:lnSpc>
              <a:spcBef>
                <a:spcPts val="0"/>
              </a:spcBef>
              <a:spcAft>
                <a:spcPts val="600"/>
              </a:spcAft>
              <a:buFont typeface="Arial" panose="020B0604020202020204" pitchFamily="34" charset="0"/>
              <a:buChar char="•"/>
            </a:pPr>
            <a:r>
              <a:rPr lang="en-GB" altLang="en-US" sz="1400" dirty="0" smtClean="0">
                <a:latin typeface="Arial" pitchFamily="34" charset="0"/>
                <a:ea typeface="Cambria" pitchFamily="18" charset="0"/>
                <a:cs typeface="Times New Roman" pitchFamily="18" charset="0"/>
              </a:rPr>
              <a:t>Guides data </a:t>
            </a:r>
            <a:r>
              <a:rPr lang="en-GB" altLang="en-US" sz="1400" dirty="0">
                <a:latin typeface="Arial" pitchFamily="34" charset="0"/>
                <a:ea typeface="Cambria" pitchFamily="18" charset="0"/>
                <a:cs typeface="Times New Roman" pitchFamily="18" charset="0"/>
              </a:rPr>
              <a:t>collection on key elements of the </a:t>
            </a:r>
            <a:r>
              <a:rPr lang="en-GB" altLang="en-US" sz="1400" dirty="0" smtClean="0">
                <a:latin typeface="Arial" pitchFamily="34" charset="0"/>
                <a:ea typeface="Cambria" pitchFamily="18" charset="0"/>
                <a:cs typeface="Times New Roman" pitchFamily="18" charset="0"/>
              </a:rPr>
              <a:t>results </a:t>
            </a:r>
            <a:r>
              <a:rPr lang="en-GB" altLang="en-US" sz="1400" dirty="0">
                <a:latin typeface="Arial" pitchFamily="34" charset="0"/>
                <a:ea typeface="Cambria" pitchFamily="18" charset="0"/>
                <a:cs typeface="Times New Roman" pitchFamily="18" charset="0"/>
              </a:rPr>
              <a:t>chain </a:t>
            </a:r>
          </a:p>
          <a:p>
            <a:pPr marL="108000" indent="-108000" eaLnBrk="1" hangingPunct="1">
              <a:lnSpc>
                <a:spcPts val="1400"/>
              </a:lnSpc>
              <a:spcBef>
                <a:spcPts val="0"/>
              </a:spcBef>
              <a:spcAft>
                <a:spcPts val="600"/>
              </a:spcAft>
              <a:buFont typeface="Arial" panose="020B0604020202020204" pitchFamily="34" charset="0"/>
              <a:buChar char="•"/>
            </a:pPr>
            <a:r>
              <a:rPr lang="en-GB" altLang="en-US" sz="1400" dirty="0" smtClean="0">
                <a:latin typeface="Arial" pitchFamily="34" charset="0"/>
                <a:ea typeface="Cambria" pitchFamily="18" charset="0"/>
                <a:cs typeface="Times New Roman" pitchFamily="18" charset="0"/>
              </a:rPr>
              <a:t>Used to </a:t>
            </a:r>
            <a:r>
              <a:rPr lang="en-GB" altLang="en-US" sz="1400" dirty="0">
                <a:latin typeface="Arial" pitchFamily="34" charset="0"/>
                <a:ea typeface="Cambria" pitchFamily="18" charset="0"/>
                <a:cs typeface="Times New Roman" pitchFamily="18" charset="0"/>
              </a:rPr>
              <a:t>track </a:t>
            </a:r>
            <a:r>
              <a:rPr lang="en-GB" altLang="en-US" sz="1400" dirty="0" smtClean="0">
                <a:latin typeface="Arial" pitchFamily="34" charset="0"/>
                <a:ea typeface="Cambria" pitchFamily="18" charset="0"/>
                <a:cs typeface="Times New Roman" pitchFamily="18" charset="0"/>
              </a:rPr>
              <a:t>progress</a:t>
            </a:r>
            <a:endParaRPr lang="en-GB" altLang="en-US" sz="1400" dirty="0">
              <a:latin typeface="Arial" pitchFamily="34" charset="0"/>
              <a:ea typeface="Cambria" pitchFamily="18" charset="0"/>
              <a:cs typeface="Times New Roman" pitchFamily="18" charset="0"/>
            </a:endParaRPr>
          </a:p>
          <a:p>
            <a:pPr marL="108000" indent="-108000" eaLnBrk="1" hangingPunct="1">
              <a:lnSpc>
                <a:spcPts val="1400"/>
              </a:lnSpc>
              <a:spcBef>
                <a:spcPts val="0"/>
              </a:spcBef>
              <a:spcAft>
                <a:spcPts val="600"/>
              </a:spcAft>
              <a:buFont typeface="Arial" panose="020B0604020202020204" pitchFamily="34" charset="0"/>
              <a:buChar char="•"/>
            </a:pPr>
            <a:r>
              <a:rPr lang="en-GB" altLang="en-US" sz="1400" dirty="0" smtClean="0">
                <a:latin typeface="Arial" pitchFamily="34" charset="0"/>
                <a:ea typeface="Cambria" pitchFamily="18" charset="0"/>
                <a:cs typeface="Times New Roman" pitchFamily="18" charset="0"/>
              </a:rPr>
              <a:t>Source for </a:t>
            </a:r>
            <a:r>
              <a:rPr lang="en-GB" altLang="en-US" sz="1400" dirty="0">
                <a:latin typeface="Arial" pitchFamily="34" charset="0"/>
                <a:ea typeface="Cambria" pitchFamily="18" charset="0"/>
                <a:cs typeface="Times New Roman" pitchFamily="18" charset="0"/>
              </a:rPr>
              <a:t>reporting on </a:t>
            </a:r>
            <a:r>
              <a:rPr lang="en-GB" altLang="en-US" sz="1400" dirty="0" smtClean="0">
                <a:latin typeface="Arial" pitchFamily="34" charset="0"/>
                <a:ea typeface="Cambria" pitchFamily="18" charset="0"/>
                <a:cs typeface="Times New Roman" pitchFamily="18" charset="0"/>
              </a:rPr>
              <a:t>results</a:t>
            </a:r>
            <a:endParaRPr lang="en-GB" altLang="en-US" sz="1400" dirty="0">
              <a:latin typeface="Arial" pitchFamily="34" charset="0"/>
              <a:ea typeface="Cambria" pitchFamily="18" charset="0"/>
              <a:cs typeface="Times New Roman" pitchFamily="18" charset="0"/>
            </a:endParaRPr>
          </a:p>
        </p:txBody>
      </p:sp>
      <p:sp>
        <p:nvSpPr>
          <p:cNvPr id="5145" name="AutoShape 16"/>
          <p:cNvSpPr>
            <a:spLocks noChangeArrowheads="1"/>
          </p:cNvSpPr>
          <p:nvPr/>
        </p:nvSpPr>
        <p:spPr bwMode="auto">
          <a:xfrm>
            <a:off x="231441" y="1238249"/>
            <a:ext cx="2314741" cy="1539082"/>
          </a:xfrm>
          <a:prstGeom prst="roundRect">
            <a:avLst>
              <a:gd name="adj" fmla="val 16667"/>
            </a:avLst>
          </a:prstGeom>
          <a:solidFill>
            <a:srgbClr val="EAF1DD"/>
          </a:solidFill>
          <a:ln w="9525">
            <a:solidFill>
              <a:srgbClr val="000000"/>
            </a:solidFill>
            <a:round/>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lnSpc>
                <a:spcPts val="1400"/>
              </a:lnSpc>
              <a:spcBef>
                <a:spcPts val="0"/>
              </a:spcBef>
              <a:spcAft>
                <a:spcPts val="600"/>
              </a:spcAft>
            </a:pPr>
            <a:r>
              <a:rPr lang="fr-BE" altLang="en-US" sz="1400" b="1" dirty="0">
                <a:latin typeface="Arial" pitchFamily="34" charset="0"/>
                <a:ea typeface="Cambria" pitchFamily="18" charset="0"/>
                <a:cs typeface="Times New Roman" pitchFamily="18" charset="0"/>
              </a:rPr>
              <a:t>Evaluation</a:t>
            </a:r>
          </a:p>
          <a:p>
            <a:pPr marL="108000" indent="-108000" eaLnBrk="1" hangingPunct="1">
              <a:lnSpc>
                <a:spcPts val="1400"/>
              </a:lnSpc>
              <a:spcBef>
                <a:spcPts val="0"/>
              </a:spcBef>
              <a:spcAft>
                <a:spcPts val="600"/>
              </a:spcAft>
              <a:buFont typeface="Arial" panose="020B0604020202020204" pitchFamily="34" charset="0"/>
              <a:buChar char="•"/>
            </a:pPr>
            <a:r>
              <a:rPr lang="fr-BE" altLang="en-US" sz="1400" dirty="0" err="1">
                <a:latin typeface="Arial" pitchFamily="34" charset="0"/>
                <a:ea typeface="Cambria" pitchFamily="18" charset="0"/>
                <a:cs typeface="Times New Roman" pitchFamily="18" charset="0"/>
              </a:rPr>
              <a:t>used</a:t>
            </a:r>
            <a:r>
              <a:rPr lang="fr-BE" altLang="en-US" sz="1400" dirty="0">
                <a:latin typeface="Arial" pitchFamily="34" charset="0"/>
                <a:ea typeface="Cambria" pitchFamily="18" charset="0"/>
                <a:cs typeface="Times New Roman" pitchFamily="18" charset="0"/>
              </a:rPr>
              <a:t> to structure the </a:t>
            </a:r>
            <a:r>
              <a:rPr lang="fr-BE" altLang="en-US" sz="1400" dirty="0" err="1">
                <a:latin typeface="Arial" pitchFamily="34" charset="0"/>
                <a:ea typeface="Cambria" pitchFamily="18" charset="0"/>
                <a:cs typeface="Times New Roman" pitchFamily="18" charset="0"/>
              </a:rPr>
              <a:t>evaluation</a:t>
            </a:r>
            <a:r>
              <a:rPr lang="fr-BE" altLang="en-US" sz="1400" dirty="0">
                <a:latin typeface="Arial" pitchFamily="34" charset="0"/>
                <a:ea typeface="Cambria" pitchFamily="18" charset="0"/>
                <a:cs typeface="Times New Roman" pitchFamily="18" charset="0"/>
              </a:rPr>
              <a:t> </a:t>
            </a:r>
            <a:r>
              <a:rPr lang="fr-BE" altLang="en-US" sz="1400" dirty="0" err="1">
                <a:latin typeface="Arial" pitchFamily="34" charset="0"/>
                <a:ea typeface="Cambria" pitchFamily="18" charset="0"/>
                <a:cs typeface="Times New Roman" pitchFamily="18" charset="0"/>
              </a:rPr>
              <a:t>process</a:t>
            </a:r>
            <a:endParaRPr lang="fr-BE" altLang="en-US" sz="1400" dirty="0">
              <a:latin typeface="Arial" pitchFamily="34" charset="0"/>
              <a:ea typeface="Cambria" pitchFamily="18" charset="0"/>
              <a:cs typeface="Times New Roman" pitchFamily="18" charset="0"/>
            </a:endParaRPr>
          </a:p>
          <a:p>
            <a:pPr marL="108000" indent="-108000" eaLnBrk="1" hangingPunct="1">
              <a:lnSpc>
                <a:spcPts val="1400"/>
              </a:lnSpc>
              <a:spcBef>
                <a:spcPts val="0"/>
              </a:spcBef>
              <a:spcAft>
                <a:spcPts val="600"/>
              </a:spcAft>
              <a:buFont typeface="Arial" panose="020B0604020202020204" pitchFamily="34" charset="0"/>
              <a:buChar char="•"/>
            </a:pPr>
            <a:r>
              <a:rPr lang="fr-BE" altLang="en-US" sz="1400" dirty="0">
                <a:latin typeface="Arial" pitchFamily="34" charset="0"/>
                <a:ea typeface="Cambria" pitchFamily="18" charset="0"/>
                <a:cs typeface="Times New Roman" pitchFamily="18" charset="0"/>
              </a:rPr>
              <a:t>Reference to </a:t>
            </a:r>
            <a:r>
              <a:rPr lang="fr-BE" altLang="en-US" sz="1400" dirty="0" err="1">
                <a:latin typeface="Arial" pitchFamily="34" charset="0"/>
                <a:ea typeface="Cambria" pitchFamily="18" charset="0"/>
                <a:cs typeface="Times New Roman" pitchFamily="18" charset="0"/>
              </a:rPr>
              <a:t>identify</a:t>
            </a:r>
            <a:r>
              <a:rPr lang="fr-BE" altLang="en-US" sz="1400" dirty="0">
                <a:latin typeface="Arial" pitchFamily="34" charset="0"/>
                <a:ea typeface="Cambria" pitchFamily="18" charset="0"/>
                <a:cs typeface="Times New Roman" pitchFamily="18" charset="0"/>
              </a:rPr>
              <a:t> </a:t>
            </a:r>
            <a:r>
              <a:rPr lang="fr-BE" altLang="en-US" sz="1400" dirty="0" err="1">
                <a:latin typeface="Arial" pitchFamily="34" charset="0"/>
                <a:ea typeface="Cambria" pitchFamily="18" charset="0"/>
                <a:cs typeface="Times New Roman" pitchFamily="18" charset="0"/>
              </a:rPr>
              <a:t>what</a:t>
            </a:r>
            <a:r>
              <a:rPr lang="fr-BE" altLang="en-US" sz="1400" dirty="0">
                <a:latin typeface="Arial" pitchFamily="34" charset="0"/>
                <a:ea typeface="Cambria" pitchFamily="18" charset="0"/>
                <a:cs typeface="Times New Roman" pitchFamily="18" charset="0"/>
              </a:rPr>
              <a:t> has been </a:t>
            </a:r>
            <a:r>
              <a:rPr lang="fr-BE" altLang="en-US" sz="1400" dirty="0" err="1">
                <a:latin typeface="Arial" pitchFamily="34" charset="0"/>
                <a:ea typeface="Cambria" pitchFamily="18" charset="0"/>
                <a:cs typeface="Times New Roman" pitchFamily="18" charset="0"/>
              </a:rPr>
              <a:t>achieved</a:t>
            </a:r>
            <a:endParaRPr lang="en-GB" altLang="en-US" sz="1400" dirty="0">
              <a:latin typeface="Arial" pitchFamily="34" charset="0"/>
              <a:ea typeface="Cambria" pitchFamily="18" charset="0"/>
              <a:cs typeface="Times New Roman" pitchFamily="18" charset="0"/>
            </a:endParaRPr>
          </a:p>
        </p:txBody>
      </p:sp>
      <p:cxnSp>
        <p:nvCxnSpPr>
          <p:cNvPr id="5146" name="AutoShape 17"/>
          <p:cNvCxnSpPr>
            <a:cxnSpLocks noChangeShapeType="1"/>
            <a:endCxn id="5141" idx="0"/>
          </p:cNvCxnSpPr>
          <p:nvPr/>
        </p:nvCxnSpPr>
        <p:spPr bwMode="auto">
          <a:xfrm rot="10800000" flipV="1">
            <a:off x="5556251" y="4125577"/>
            <a:ext cx="3173570" cy="800410"/>
          </a:xfrm>
          <a:prstGeom prst="curvedConnector2">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47" name="AutoShape 19"/>
          <p:cNvCxnSpPr>
            <a:cxnSpLocks noChangeShapeType="1"/>
            <a:endCxn id="5140" idx="0"/>
          </p:cNvCxnSpPr>
          <p:nvPr/>
        </p:nvCxnSpPr>
        <p:spPr bwMode="auto">
          <a:xfrm>
            <a:off x="2339752" y="4478907"/>
            <a:ext cx="790575" cy="292969"/>
          </a:xfrm>
          <a:prstGeom prst="curvedConnector2">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48" name="AutoShape 20"/>
          <p:cNvCxnSpPr>
            <a:cxnSpLocks noChangeShapeType="1"/>
            <a:stCxn id="5145" idx="3"/>
            <a:endCxn id="5142" idx="0"/>
          </p:cNvCxnSpPr>
          <p:nvPr/>
        </p:nvCxnSpPr>
        <p:spPr bwMode="auto">
          <a:xfrm>
            <a:off x="2546182" y="2007790"/>
            <a:ext cx="252581" cy="1079898"/>
          </a:xfrm>
          <a:prstGeom prst="curvedConnector2">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49" name="AutoShape 22"/>
          <p:cNvCxnSpPr>
            <a:cxnSpLocks noChangeShapeType="1"/>
            <a:stCxn id="5151" idx="1"/>
            <a:endCxn id="5139" idx="0"/>
          </p:cNvCxnSpPr>
          <p:nvPr/>
        </p:nvCxnSpPr>
        <p:spPr bwMode="auto">
          <a:xfrm rot="10800000" flipV="1">
            <a:off x="5556250" y="2642249"/>
            <a:ext cx="887958" cy="677213"/>
          </a:xfrm>
          <a:prstGeom prst="curvedConnector2">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5151" name="AutoShape 14"/>
          <p:cNvSpPr>
            <a:spLocks noChangeArrowheads="1"/>
          </p:cNvSpPr>
          <p:nvPr/>
        </p:nvSpPr>
        <p:spPr bwMode="auto">
          <a:xfrm>
            <a:off x="6444208" y="1419794"/>
            <a:ext cx="2547938" cy="2444912"/>
          </a:xfrm>
          <a:prstGeom prst="roundRect">
            <a:avLst/>
          </a:prstGeom>
          <a:solidFill>
            <a:srgbClr val="EAF1DD"/>
          </a:solidFill>
          <a:ln w="9525">
            <a:solidFill>
              <a:srgbClr val="000000"/>
            </a:solidFill>
            <a:round/>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spcBef>
                <a:spcPts val="0"/>
              </a:spcBef>
              <a:spcAft>
                <a:spcPts val="600"/>
              </a:spcAft>
            </a:pPr>
            <a:r>
              <a:rPr lang="fr-BE" altLang="en-US" sz="1400" b="1" dirty="0" smtClean="0">
                <a:latin typeface="Arial" pitchFamily="34" charset="0"/>
                <a:ea typeface="Cambria" pitchFamily="18" charset="0"/>
                <a:cs typeface="Times New Roman" pitchFamily="18" charset="0"/>
              </a:rPr>
              <a:t>Identification</a:t>
            </a:r>
          </a:p>
          <a:p>
            <a:pPr marL="108000" indent="-108000" eaLnBrk="1" hangingPunct="1">
              <a:lnSpc>
                <a:spcPts val="1400"/>
              </a:lnSpc>
              <a:spcBef>
                <a:spcPts val="0"/>
              </a:spcBef>
              <a:spcAft>
                <a:spcPts val="600"/>
              </a:spcAft>
              <a:buFont typeface="Arial" panose="020B0604020202020204" pitchFamily="34" charset="0"/>
              <a:buChar char="•"/>
            </a:pPr>
            <a:r>
              <a:rPr lang="fr-BE" altLang="en-US" sz="1400" dirty="0" smtClean="0">
                <a:latin typeface="Arial" pitchFamily="34" charset="0"/>
                <a:ea typeface="Cambria" pitchFamily="18" charset="0"/>
                <a:cs typeface="Times New Roman" pitchFamily="18" charset="0"/>
              </a:rPr>
              <a:t>Sections 1-3 (</a:t>
            </a:r>
            <a:r>
              <a:rPr lang="fr-BE" altLang="en-US" sz="1400" dirty="0" err="1" smtClean="0">
                <a:latin typeface="Arial" pitchFamily="34" charset="0"/>
                <a:ea typeface="Cambria" pitchFamily="18" charset="0"/>
                <a:cs typeface="Times New Roman" pitchFamily="18" charset="0"/>
              </a:rPr>
              <a:t>Context</a:t>
            </a:r>
            <a:r>
              <a:rPr lang="fr-BE" altLang="en-US" sz="1400" dirty="0" smtClean="0">
                <a:latin typeface="Arial" pitchFamily="34" charset="0"/>
                <a:ea typeface="Cambria" pitchFamily="18" charset="0"/>
                <a:cs typeface="Times New Roman" pitchFamily="18" charset="0"/>
              </a:rPr>
              <a:t>, </a:t>
            </a:r>
            <a:r>
              <a:rPr lang="fr-BE" altLang="en-US" sz="1400" dirty="0" err="1" smtClean="0">
                <a:latin typeface="Arial" pitchFamily="34" charset="0"/>
                <a:ea typeface="Cambria" pitchFamily="18" charset="0"/>
                <a:cs typeface="Times New Roman" pitchFamily="18" charset="0"/>
              </a:rPr>
              <a:t>risks</a:t>
            </a:r>
            <a:r>
              <a:rPr lang="fr-BE" altLang="en-US" sz="1400" dirty="0" smtClean="0">
                <a:latin typeface="Arial" pitchFamily="34" charset="0"/>
                <a:ea typeface="Cambria" pitchFamily="18" charset="0"/>
                <a:cs typeface="Times New Roman" pitchFamily="18" charset="0"/>
              </a:rPr>
              <a:t> and </a:t>
            </a:r>
            <a:r>
              <a:rPr lang="fr-BE" altLang="en-US" sz="1400" dirty="0" err="1" smtClean="0">
                <a:latin typeface="Arial" pitchFamily="34" charset="0"/>
                <a:ea typeface="Cambria" pitchFamily="18" charset="0"/>
                <a:cs typeface="Times New Roman" pitchFamily="18" charset="0"/>
              </a:rPr>
              <a:t>assumptions</a:t>
            </a:r>
            <a:r>
              <a:rPr lang="fr-BE" altLang="en-US" sz="1400" dirty="0" smtClean="0">
                <a:latin typeface="Arial" pitchFamily="34" charset="0"/>
                <a:ea typeface="Cambria" pitchFamily="18" charset="0"/>
                <a:cs typeface="Times New Roman" pitchFamily="18" charset="0"/>
              </a:rPr>
              <a:t>, LL and cross </a:t>
            </a:r>
            <a:r>
              <a:rPr lang="fr-BE" altLang="en-US" sz="1400" dirty="0" err="1" smtClean="0">
                <a:latin typeface="Arial" pitchFamily="34" charset="0"/>
                <a:ea typeface="Cambria" pitchFamily="18" charset="0"/>
                <a:cs typeface="Times New Roman" pitchFamily="18" charset="0"/>
              </a:rPr>
              <a:t>cutting</a:t>
            </a:r>
            <a:r>
              <a:rPr lang="fr-BE" altLang="en-US" sz="1400" dirty="0" smtClean="0">
                <a:latin typeface="Arial" pitchFamily="34" charset="0"/>
                <a:ea typeface="Cambria" pitchFamily="18" charset="0"/>
                <a:cs typeface="Times New Roman" pitchFamily="18" charset="0"/>
              </a:rPr>
              <a:t> issues) 4.1: Objectives, </a:t>
            </a:r>
            <a:r>
              <a:rPr lang="fr-BE" altLang="en-US" sz="1400" dirty="0" err="1" smtClean="0">
                <a:latin typeface="Arial" pitchFamily="34" charset="0"/>
                <a:ea typeface="Cambria" pitchFamily="18" charset="0"/>
                <a:cs typeface="Times New Roman" pitchFamily="18" charset="0"/>
              </a:rPr>
              <a:t>results</a:t>
            </a:r>
            <a:r>
              <a:rPr lang="fr-BE" altLang="en-US" sz="1400" dirty="0" smtClean="0">
                <a:latin typeface="Arial" pitchFamily="34" charset="0"/>
                <a:ea typeface="Cambria" pitchFamily="18" charset="0"/>
                <a:cs typeface="Times New Roman" pitchFamily="18" charset="0"/>
              </a:rPr>
              <a:t> and options and section 5 of AD: </a:t>
            </a:r>
            <a:r>
              <a:rPr lang="fr-BE" altLang="en-US" sz="1400" dirty="0" err="1" smtClean="0">
                <a:latin typeface="Arial" pitchFamily="34" charset="0"/>
                <a:ea typeface="Cambria" pitchFamily="18" charset="0"/>
                <a:cs typeface="Times New Roman" pitchFamily="18" charset="0"/>
              </a:rPr>
              <a:t>preliminary</a:t>
            </a:r>
            <a:r>
              <a:rPr lang="fr-BE" altLang="en-US" sz="1400" dirty="0" smtClean="0">
                <a:latin typeface="Arial" pitchFamily="34" charset="0"/>
                <a:ea typeface="Cambria" pitchFamily="18" charset="0"/>
                <a:cs typeface="Times New Roman" pitchFamily="18" charset="0"/>
              </a:rPr>
              <a:t> indications of </a:t>
            </a:r>
            <a:r>
              <a:rPr lang="fr-BE" altLang="en-US" sz="1400" dirty="0" err="1" smtClean="0">
                <a:latin typeface="Arial" pitchFamily="34" charset="0"/>
                <a:ea typeface="Cambria" pitchFamily="18" charset="0"/>
                <a:cs typeface="Times New Roman" pitchFamily="18" charset="0"/>
              </a:rPr>
              <a:t>aid</a:t>
            </a:r>
            <a:r>
              <a:rPr lang="fr-BE" altLang="en-US" sz="1400" dirty="0" smtClean="0">
                <a:latin typeface="Arial" pitchFamily="34" charset="0"/>
                <a:ea typeface="Cambria" pitchFamily="18" charset="0"/>
                <a:cs typeface="Times New Roman" pitchFamily="18" charset="0"/>
              </a:rPr>
              <a:t> and </a:t>
            </a:r>
            <a:r>
              <a:rPr lang="fr-BE" altLang="en-US" sz="1400" dirty="0" err="1" smtClean="0">
                <a:latin typeface="Arial" pitchFamily="34" charset="0"/>
                <a:ea typeface="Cambria" pitchFamily="18" charset="0"/>
                <a:cs typeface="Times New Roman" pitchFamily="18" charset="0"/>
              </a:rPr>
              <a:t>implementation</a:t>
            </a:r>
            <a:r>
              <a:rPr lang="fr-BE" altLang="en-US" sz="1400" dirty="0" smtClean="0">
                <a:latin typeface="Arial" pitchFamily="34" charset="0"/>
                <a:ea typeface="Cambria" pitchFamily="18" charset="0"/>
                <a:cs typeface="Times New Roman" pitchFamily="18" charset="0"/>
              </a:rPr>
              <a:t> </a:t>
            </a:r>
            <a:r>
              <a:rPr lang="fr-BE" altLang="en-US" sz="1400" dirty="0" err="1" smtClean="0">
                <a:latin typeface="Arial" pitchFamily="34" charset="0"/>
                <a:ea typeface="Cambria" pitchFamily="18" charset="0"/>
                <a:cs typeface="Times New Roman" pitchFamily="18" charset="0"/>
              </a:rPr>
              <a:t>modalities</a:t>
            </a:r>
            <a:r>
              <a:rPr lang="fr-BE" altLang="en-US" sz="1400" dirty="0" smtClean="0">
                <a:latin typeface="Arial" pitchFamily="34" charset="0"/>
                <a:ea typeface="Cambria" pitchFamily="18" charset="0"/>
                <a:cs typeface="Times New Roman" pitchFamily="18" charset="0"/>
              </a:rPr>
              <a:t>. </a:t>
            </a:r>
            <a:r>
              <a:rPr lang="fr-BE" altLang="en-US" sz="1400" dirty="0" err="1">
                <a:latin typeface="Arial" pitchFamily="34" charset="0"/>
                <a:ea typeface="Cambria" pitchFamily="18" charset="0"/>
                <a:cs typeface="Times New Roman" pitchFamily="18" charset="0"/>
              </a:rPr>
              <a:t>F</a:t>
            </a:r>
            <a:r>
              <a:rPr lang="fr-BE" altLang="en-US" sz="1400" dirty="0" err="1" smtClean="0">
                <a:latin typeface="Arial" pitchFamily="34" charset="0"/>
                <a:ea typeface="Cambria" pitchFamily="18" charset="0"/>
                <a:cs typeface="Times New Roman" pitchFamily="18" charset="0"/>
              </a:rPr>
              <a:t>eeds</a:t>
            </a:r>
            <a:r>
              <a:rPr lang="fr-BE" altLang="en-US" sz="1400" dirty="0" smtClean="0">
                <a:latin typeface="Arial" pitchFamily="34" charset="0"/>
                <a:ea typeface="Cambria" pitchFamily="18" charset="0"/>
                <a:cs typeface="Times New Roman" pitchFamily="18" charset="0"/>
              </a:rPr>
              <a:t> (possible) QSG1 discussions</a:t>
            </a:r>
            <a:endParaRPr lang="en-GB" altLang="en-US" sz="1400" dirty="0">
              <a:latin typeface="Arial" pitchFamily="34" charset="0"/>
              <a:ea typeface="Cambria" pitchFamily="18" charset="0"/>
              <a:cs typeface="Times New Roman" pitchFamily="18" charset="0"/>
            </a:endParaRPr>
          </a:p>
        </p:txBody>
      </p:sp>
      <p:sp>
        <p:nvSpPr>
          <p:cNvPr id="5143" name="AutoShape 13"/>
          <p:cNvSpPr>
            <a:spLocks noChangeArrowheads="1"/>
          </p:cNvSpPr>
          <p:nvPr/>
        </p:nvSpPr>
        <p:spPr bwMode="auto">
          <a:xfrm>
            <a:off x="6459765" y="3990192"/>
            <a:ext cx="2536825" cy="2377406"/>
          </a:xfrm>
          <a:prstGeom prst="roundRect">
            <a:avLst>
              <a:gd name="adj" fmla="val 16667"/>
            </a:avLst>
          </a:prstGeom>
          <a:solidFill>
            <a:srgbClr val="EAF1DD"/>
          </a:solidFill>
          <a:ln w="9525">
            <a:solidFill>
              <a:srgbClr val="000000"/>
            </a:solidFill>
            <a:round/>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lnSpc>
                <a:spcPts val="1400"/>
              </a:lnSpc>
              <a:spcBef>
                <a:spcPts val="0"/>
              </a:spcBef>
              <a:spcAft>
                <a:spcPts val="600"/>
              </a:spcAft>
            </a:pPr>
            <a:r>
              <a:rPr lang="en-US" altLang="en-US" sz="1400" b="1" dirty="0" smtClean="0">
                <a:latin typeface="Arial" pitchFamily="34" charset="0"/>
                <a:ea typeface="Cambria" pitchFamily="18" charset="0"/>
                <a:cs typeface="Times New Roman" pitchFamily="18" charset="0"/>
              </a:rPr>
              <a:t>Formulation</a:t>
            </a:r>
          </a:p>
          <a:p>
            <a:pPr marL="108000" indent="-108000" eaLnBrk="1" hangingPunct="1">
              <a:lnSpc>
                <a:spcPts val="1400"/>
              </a:lnSpc>
              <a:spcBef>
                <a:spcPts val="0"/>
              </a:spcBef>
              <a:spcAft>
                <a:spcPts val="600"/>
              </a:spcAft>
              <a:buFont typeface="Arial" panose="020B0604020202020204" pitchFamily="34" charset="0"/>
              <a:buChar char="•"/>
            </a:pPr>
            <a:r>
              <a:rPr lang="en-US" altLang="en-US" sz="1400" dirty="0" smtClean="0">
                <a:latin typeface="Arial" pitchFamily="34" charset="0"/>
                <a:ea typeface="Cambria" pitchFamily="18" charset="0"/>
                <a:cs typeface="Times New Roman" pitchFamily="18" charset="0"/>
              </a:rPr>
              <a:t>Collecting </a:t>
            </a:r>
            <a:r>
              <a:rPr lang="en-US" altLang="en-US" sz="1400" dirty="0">
                <a:latin typeface="Arial" pitchFamily="34" charset="0"/>
                <a:ea typeface="Cambria" pitchFamily="18" charset="0"/>
                <a:cs typeface="Times New Roman" pitchFamily="18" charset="0"/>
              </a:rPr>
              <a:t>baseline data</a:t>
            </a:r>
          </a:p>
          <a:p>
            <a:pPr marL="108000" indent="-108000" eaLnBrk="1" hangingPunct="1">
              <a:lnSpc>
                <a:spcPts val="1400"/>
              </a:lnSpc>
              <a:spcBef>
                <a:spcPts val="0"/>
              </a:spcBef>
              <a:spcAft>
                <a:spcPts val="600"/>
              </a:spcAft>
              <a:buFont typeface="Arial" panose="020B0604020202020204" pitchFamily="34" charset="0"/>
              <a:buChar char="•"/>
            </a:pPr>
            <a:r>
              <a:rPr lang="en-US" altLang="en-US" sz="1400" dirty="0" smtClean="0">
                <a:latin typeface="Arial" pitchFamily="34" charset="0"/>
                <a:ea typeface="Cambria" pitchFamily="18" charset="0"/>
                <a:cs typeface="Times New Roman" pitchFamily="18" charset="0"/>
              </a:rPr>
              <a:t>Completing AD</a:t>
            </a:r>
            <a:endParaRPr lang="en-US" altLang="en-US" sz="1400" dirty="0">
              <a:latin typeface="Arial" pitchFamily="34" charset="0"/>
              <a:ea typeface="Cambria" pitchFamily="18" charset="0"/>
              <a:cs typeface="Times New Roman" pitchFamily="18" charset="0"/>
            </a:endParaRPr>
          </a:p>
          <a:p>
            <a:pPr marL="108000" indent="-108000" eaLnBrk="1" hangingPunct="1">
              <a:lnSpc>
                <a:spcPts val="1400"/>
              </a:lnSpc>
              <a:spcBef>
                <a:spcPts val="0"/>
              </a:spcBef>
              <a:spcAft>
                <a:spcPts val="600"/>
              </a:spcAft>
              <a:buFont typeface="Arial" panose="020B0604020202020204" pitchFamily="34" charset="0"/>
              <a:buChar char="•"/>
            </a:pPr>
            <a:r>
              <a:rPr lang="en-US" altLang="en-US" sz="1400" dirty="0">
                <a:latin typeface="Arial" pitchFamily="34" charset="0"/>
                <a:ea typeface="Cambria" pitchFamily="18" charset="0"/>
                <a:cs typeface="Times New Roman" pitchFamily="18" charset="0"/>
              </a:rPr>
              <a:t>Final LFM </a:t>
            </a:r>
            <a:r>
              <a:rPr lang="fr-BE" altLang="en-US" sz="1400" dirty="0" err="1">
                <a:latin typeface="Arial" pitchFamily="34" charset="0"/>
                <a:ea typeface="Cambria" pitchFamily="18" charset="0"/>
                <a:cs typeface="Times New Roman" pitchFamily="18" charset="0"/>
              </a:rPr>
              <a:t>feeds</a:t>
            </a:r>
            <a:r>
              <a:rPr lang="fr-BE" altLang="en-US" sz="1400" dirty="0">
                <a:latin typeface="Arial" pitchFamily="34" charset="0"/>
                <a:ea typeface="Cambria" pitchFamily="18" charset="0"/>
                <a:cs typeface="Times New Roman" pitchFamily="18" charset="0"/>
              </a:rPr>
              <a:t> </a:t>
            </a:r>
            <a:r>
              <a:rPr lang="en-US" altLang="en-US" sz="1400" dirty="0">
                <a:latin typeface="Arial" pitchFamily="34" charset="0"/>
                <a:ea typeface="Cambria" pitchFamily="18" charset="0"/>
                <a:cs typeface="Times New Roman" pitchFamily="18" charset="0"/>
              </a:rPr>
              <a:t>QSG2 </a:t>
            </a:r>
            <a:r>
              <a:rPr lang="en-US" altLang="en-US" sz="1400" dirty="0" smtClean="0">
                <a:latin typeface="Arial" pitchFamily="34" charset="0"/>
                <a:ea typeface="Cambria" pitchFamily="18" charset="0"/>
                <a:cs typeface="Times New Roman" pitchFamily="18" charset="0"/>
              </a:rPr>
              <a:t>discussions</a:t>
            </a:r>
            <a:endParaRPr lang="en-US" altLang="en-US" sz="1400" dirty="0">
              <a:latin typeface="Arial" pitchFamily="34" charset="0"/>
              <a:ea typeface="Cambria" pitchFamily="18" charset="0"/>
              <a:cs typeface="Times New Roman" pitchFamily="18" charset="0"/>
            </a:endParaRPr>
          </a:p>
          <a:p>
            <a:pPr marL="108000" indent="-108000" eaLnBrk="1" hangingPunct="1">
              <a:lnSpc>
                <a:spcPts val="1400"/>
              </a:lnSpc>
              <a:spcBef>
                <a:spcPts val="0"/>
              </a:spcBef>
              <a:spcAft>
                <a:spcPts val="600"/>
              </a:spcAft>
              <a:buFont typeface="Arial" panose="020B0604020202020204" pitchFamily="34" charset="0"/>
              <a:buChar char="•"/>
            </a:pPr>
            <a:r>
              <a:rPr lang="en-US" altLang="en-US" sz="1400" dirty="0">
                <a:latin typeface="Arial" pitchFamily="34" charset="0"/>
                <a:ea typeface="Cambria" pitchFamily="18" charset="0"/>
                <a:cs typeface="Times New Roman" pitchFamily="18" charset="0"/>
              </a:rPr>
              <a:t>Final LFM feeds approval and </a:t>
            </a:r>
            <a:r>
              <a:rPr lang="en-US" altLang="en-US" sz="1400" dirty="0" smtClean="0">
                <a:latin typeface="Arial" pitchFamily="34" charset="0"/>
                <a:ea typeface="Cambria" pitchFamily="18" charset="0"/>
                <a:cs typeface="Times New Roman" pitchFamily="18" charset="0"/>
              </a:rPr>
              <a:t>contracting process </a:t>
            </a:r>
            <a:r>
              <a:rPr lang="en-US" altLang="en-US" sz="1400" dirty="0">
                <a:latin typeface="Arial" pitchFamily="34" charset="0"/>
                <a:ea typeface="Cambria" pitchFamily="18" charset="0"/>
                <a:cs typeface="Times New Roman" pitchFamily="18" charset="0"/>
              </a:rPr>
              <a:t>(as key element of </a:t>
            </a:r>
            <a:r>
              <a:rPr lang="en-US" altLang="en-US" sz="1400" dirty="0" smtClean="0">
                <a:latin typeface="Arial" pitchFamily="34" charset="0"/>
                <a:ea typeface="Cambria" pitchFamily="18" charset="0"/>
                <a:cs typeface="Times New Roman" pitchFamily="18" charset="0"/>
              </a:rPr>
              <a:t>the description </a:t>
            </a:r>
            <a:r>
              <a:rPr lang="en-US" altLang="en-US" sz="1400" dirty="0">
                <a:latin typeface="Arial" pitchFamily="34" charset="0"/>
                <a:ea typeface="Cambria" pitchFamily="18" charset="0"/>
                <a:cs typeface="Times New Roman" pitchFamily="18" charset="0"/>
              </a:rPr>
              <a:t>of the action)</a:t>
            </a:r>
          </a:p>
          <a:p>
            <a:pPr algn="just" eaLnBrk="1" hangingPunct="1">
              <a:lnSpc>
                <a:spcPts val="1400"/>
              </a:lnSpc>
            </a:pPr>
            <a:endParaRPr lang="en-GB" altLang="en-US" dirty="0">
              <a:latin typeface="Arial" pitchFamily="34" charset="0"/>
              <a:ea typeface="Cambria" pitchFamily="18" charset="0"/>
              <a:cs typeface="Times New Roman" pitchFamily="18" charset="0"/>
            </a:endParaRPr>
          </a:p>
          <a:p>
            <a:pPr algn="just" eaLnBrk="1" hangingPunct="1">
              <a:lnSpc>
                <a:spcPts val="1400"/>
              </a:lnSpc>
            </a:pPr>
            <a:r>
              <a:rPr lang="en-US" altLang="en-US" sz="900" dirty="0">
                <a:latin typeface="Arial" pitchFamily="34" charset="0"/>
                <a:ea typeface="Cambria" pitchFamily="18" charset="0"/>
                <a:cs typeface="Times New Roman" pitchFamily="18" charset="0"/>
              </a:rPr>
              <a:t> </a:t>
            </a:r>
            <a:endParaRPr lang="en-GB" altLang="en-US" dirty="0">
              <a:latin typeface="Arial" pitchFamily="34" charset="0"/>
              <a:ea typeface="Cambria" pitchFamily="18" charset="0"/>
              <a:cs typeface="Times New Roman" pitchFamily="18" charset="0"/>
            </a:endParaRPr>
          </a:p>
          <a:p>
            <a:pPr algn="just" eaLnBrk="1" hangingPunct="1">
              <a:lnSpc>
                <a:spcPts val="1400"/>
              </a:lnSpc>
            </a:pPr>
            <a:r>
              <a:rPr lang="en-US" altLang="en-US" sz="900" dirty="0">
                <a:latin typeface="Arial" pitchFamily="34" charset="0"/>
                <a:ea typeface="Cambria" pitchFamily="18" charset="0"/>
                <a:cs typeface="Times New Roman" pitchFamily="18" charset="0"/>
              </a:rPr>
              <a:t> </a:t>
            </a:r>
            <a:endParaRPr lang="en-GB" altLang="en-US" dirty="0">
              <a:latin typeface="Arial" pitchFamily="34" charset="0"/>
              <a:ea typeface="Cambria" pitchFamily="18" charset="0"/>
              <a:cs typeface="Times New Roman" pitchFamily="18" charset="0"/>
            </a:endParaRPr>
          </a:p>
        </p:txBody>
      </p:sp>
      <p:sp>
        <p:nvSpPr>
          <p:cNvPr id="32" name="Rectangle 2"/>
          <p:cNvSpPr txBox="1">
            <a:spLocks noChangeArrowheads="1"/>
          </p:cNvSpPr>
          <p:nvPr/>
        </p:nvSpPr>
        <p:spPr bwMode="auto">
          <a:xfrm>
            <a:off x="0" y="0"/>
            <a:ext cx="9144000" cy="1140544"/>
          </a:xfrm>
          <a:prstGeom prst="rect">
            <a:avLst/>
          </a:prstGeom>
          <a:solidFill>
            <a:schemeClr val="accent6"/>
          </a:solid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algn="ctr" eaLnBrk="1" hangingPunct="1"/>
            <a:r>
              <a:rPr lang="en-US" kern="0" dirty="0" smtClean="0">
                <a:solidFill>
                  <a:schemeClr val="bg1"/>
                </a:solidFill>
              </a:rPr>
              <a:t>The LFM, the AD &amp; the management cycle in DEVCO</a:t>
            </a:r>
            <a:endParaRPr lang="fr-BE" kern="0" dirty="0" smtClean="0">
              <a:solidFill>
                <a:schemeClr val="bg1"/>
              </a:solidFill>
            </a:endParaRPr>
          </a:p>
        </p:txBody>
      </p:sp>
      <p:cxnSp>
        <p:nvCxnSpPr>
          <p:cNvPr id="63" name="AutoShape 19"/>
          <p:cNvCxnSpPr>
            <a:cxnSpLocks noChangeShapeType="1"/>
            <a:stCxn id="41" idx="1"/>
            <a:endCxn id="5140" idx="2"/>
          </p:cNvCxnSpPr>
          <p:nvPr/>
        </p:nvCxnSpPr>
        <p:spPr bwMode="auto">
          <a:xfrm rot="10800000" flipH="1">
            <a:off x="1566673" y="5013176"/>
            <a:ext cx="1563654" cy="1174552"/>
          </a:xfrm>
          <a:prstGeom prst="curvedConnector4">
            <a:avLst>
              <a:gd name="adj1" fmla="val 55925"/>
              <a:gd name="adj2" fmla="val 14926"/>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1" name="AutoShape 16"/>
          <p:cNvSpPr>
            <a:spLocks noChangeArrowheads="1"/>
          </p:cNvSpPr>
          <p:nvPr/>
        </p:nvSpPr>
        <p:spPr bwMode="auto">
          <a:xfrm>
            <a:off x="1566673" y="5589240"/>
            <a:ext cx="3221351" cy="1196975"/>
          </a:xfrm>
          <a:prstGeom prst="roundRect">
            <a:avLst>
              <a:gd name="adj" fmla="val 16667"/>
            </a:avLst>
          </a:prstGeom>
          <a:solidFill>
            <a:srgbClr val="EAF1DD"/>
          </a:solidFill>
          <a:ln w="9525">
            <a:solidFill>
              <a:srgbClr val="000000"/>
            </a:solidFill>
            <a:round/>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lnSpc>
                <a:spcPts val="1400"/>
              </a:lnSpc>
              <a:spcBef>
                <a:spcPts val="0"/>
              </a:spcBef>
              <a:spcAft>
                <a:spcPts val="600"/>
              </a:spcAft>
            </a:pPr>
            <a:r>
              <a:rPr lang="fr-BE" altLang="en-US" sz="1400" b="1" dirty="0" smtClean="0">
                <a:latin typeface="Arial" pitchFamily="34" charset="0"/>
                <a:ea typeface="Cambria" pitchFamily="18" charset="0"/>
                <a:cs typeface="Times New Roman" pitchFamily="18" charset="0"/>
              </a:rPr>
              <a:t>Management</a:t>
            </a:r>
            <a:endParaRPr lang="fr-BE" altLang="en-US" sz="1400" b="1" dirty="0">
              <a:latin typeface="Arial" pitchFamily="34" charset="0"/>
              <a:ea typeface="Cambria" pitchFamily="18" charset="0"/>
              <a:cs typeface="Times New Roman" pitchFamily="18" charset="0"/>
            </a:endParaRPr>
          </a:p>
          <a:p>
            <a:pPr marL="108000" indent="-108000" eaLnBrk="1" hangingPunct="1">
              <a:lnSpc>
                <a:spcPts val="1400"/>
              </a:lnSpc>
              <a:spcBef>
                <a:spcPts val="0"/>
              </a:spcBef>
              <a:spcAft>
                <a:spcPts val="600"/>
              </a:spcAft>
              <a:buFont typeface="Arial" panose="020B0604020202020204" pitchFamily="34" charset="0"/>
              <a:buChar char="•"/>
            </a:pPr>
            <a:r>
              <a:rPr lang="fr-BE" altLang="en-US" sz="1400" dirty="0">
                <a:latin typeface="Arial" pitchFamily="34" charset="0"/>
                <a:ea typeface="Cambria" pitchFamily="18" charset="0"/>
                <a:cs typeface="Times New Roman" pitchFamily="18" charset="0"/>
              </a:rPr>
              <a:t>Roadmap for </a:t>
            </a:r>
            <a:r>
              <a:rPr lang="fr-BE" altLang="en-US" sz="1400" dirty="0" err="1">
                <a:latin typeface="Arial" pitchFamily="34" charset="0"/>
                <a:ea typeface="Cambria" pitchFamily="18" charset="0"/>
                <a:cs typeface="Times New Roman" pitchFamily="18" charset="0"/>
              </a:rPr>
              <a:t>implementation</a:t>
            </a:r>
            <a:endParaRPr lang="fr-BE" altLang="en-US" sz="1400" dirty="0">
              <a:latin typeface="Arial" pitchFamily="34" charset="0"/>
              <a:ea typeface="Cambria" pitchFamily="18" charset="0"/>
              <a:cs typeface="Times New Roman" pitchFamily="18" charset="0"/>
            </a:endParaRPr>
          </a:p>
          <a:p>
            <a:pPr marL="108000" indent="-108000" eaLnBrk="1" hangingPunct="1">
              <a:lnSpc>
                <a:spcPts val="1400"/>
              </a:lnSpc>
              <a:spcBef>
                <a:spcPts val="0"/>
              </a:spcBef>
              <a:spcAft>
                <a:spcPts val="600"/>
              </a:spcAft>
              <a:buFont typeface="Arial" panose="020B0604020202020204" pitchFamily="34" charset="0"/>
              <a:buChar char="•"/>
            </a:pPr>
            <a:r>
              <a:rPr lang="fr-BE" altLang="en-US" sz="1400" dirty="0" smtClean="0">
                <a:latin typeface="Arial" pitchFamily="34" charset="0"/>
                <a:ea typeface="Cambria" pitchFamily="18" charset="0"/>
                <a:cs typeface="Times New Roman" pitchFamily="18" charset="0"/>
              </a:rPr>
              <a:t>Structures </a:t>
            </a:r>
            <a:r>
              <a:rPr lang="fr-BE" altLang="en-US" sz="1400" dirty="0">
                <a:latin typeface="Arial" pitchFamily="34" charset="0"/>
                <a:ea typeface="Cambria" pitchFamily="18" charset="0"/>
                <a:cs typeface="Times New Roman" pitchFamily="18" charset="0"/>
              </a:rPr>
              <a:t>the dialogue </a:t>
            </a:r>
            <a:r>
              <a:rPr lang="fr-BE" altLang="en-US" sz="1400" dirty="0" err="1">
                <a:latin typeface="Arial" pitchFamily="34" charset="0"/>
                <a:ea typeface="Cambria" pitchFamily="18" charset="0"/>
                <a:cs typeface="Times New Roman" pitchFamily="18" charset="0"/>
              </a:rPr>
              <a:t>between</a:t>
            </a:r>
            <a:r>
              <a:rPr lang="fr-BE" altLang="en-US" sz="1400" dirty="0">
                <a:latin typeface="Arial" pitchFamily="34" charset="0"/>
                <a:ea typeface="Cambria" pitchFamily="18" charset="0"/>
                <a:cs typeface="Times New Roman" pitchFamily="18" charset="0"/>
              </a:rPr>
              <a:t> </a:t>
            </a:r>
            <a:r>
              <a:rPr lang="fr-BE" altLang="en-US" sz="1400" dirty="0" err="1">
                <a:latin typeface="Arial" pitchFamily="34" charset="0"/>
                <a:ea typeface="Cambria" pitchFamily="18" charset="0"/>
                <a:cs typeface="Times New Roman" pitchFamily="18" charset="0"/>
              </a:rPr>
              <a:t>partners</a:t>
            </a:r>
            <a:r>
              <a:rPr lang="fr-BE" altLang="en-US" sz="1400" dirty="0">
                <a:latin typeface="Arial" pitchFamily="34" charset="0"/>
                <a:ea typeface="Cambria" pitchFamily="18" charset="0"/>
                <a:cs typeface="Times New Roman" pitchFamily="18" charset="0"/>
              </a:rPr>
              <a:t>, </a:t>
            </a:r>
            <a:r>
              <a:rPr lang="fr-BE" altLang="en-US" sz="1400" dirty="0" err="1">
                <a:latin typeface="Arial" pitchFamily="34" charset="0"/>
                <a:ea typeface="Cambria" pitchFamily="18" charset="0"/>
                <a:cs typeface="Times New Roman" pitchFamily="18" charset="0"/>
              </a:rPr>
              <a:t>donor</a:t>
            </a:r>
            <a:r>
              <a:rPr lang="fr-BE" altLang="en-US" sz="1400" dirty="0">
                <a:latin typeface="Arial" pitchFamily="34" charset="0"/>
                <a:ea typeface="Cambria" pitchFamily="18" charset="0"/>
                <a:cs typeface="Times New Roman" pitchFamily="18" charset="0"/>
              </a:rPr>
              <a:t> </a:t>
            </a:r>
            <a:r>
              <a:rPr lang="fr-BE" altLang="en-US" sz="1400" dirty="0" err="1">
                <a:latin typeface="Arial" pitchFamily="34" charset="0"/>
                <a:ea typeface="Cambria" pitchFamily="18" charset="0"/>
                <a:cs typeface="Times New Roman" pitchFamily="18" charset="0"/>
              </a:rPr>
              <a:t>agency</a:t>
            </a:r>
            <a:r>
              <a:rPr lang="fr-BE" altLang="en-US" sz="1400" dirty="0">
                <a:latin typeface="Arial" pitchFamily="34" charset="0"/>
                <a:ea typeface="Cambria" pitchFamily="18" charset="0"/>
                <a:cs typeface="Times New Roman" pitchFamily="18" charset="0"/>
              </a:rPr>
              <a:t> etc.</a:t>
            </a:r>
            <a:endParaRPr lang="en-GB" altLang="en-US" sz="1400" dirty="0">
              <a:latin typeface="Arial" pitchFamily="34" charset="0"/>
              <a:ea typeface="Cambria" pitchFamily="18" charset="0"/>
              <a:cs typeface="Times New Roman" pitchFamily="18" charset="0"/>
            </a:endParaRPr>
          </a:p>
        </p:txBody>
      </p:sp>
    </p:spTree>
    <p:extLst>
      <p:ext uri="{BB962C8B-B14F-4D97-AF65-F5344CB8AC3E}">
        <p14:creationId xmlns:p14="http://schemas.microsoft.com/office/powerpoint/2010/main" val="41110038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137"/>
                                        </p:tgtEl>
                                        <p:attrNameLst>
                                          <p:attrName>style.visibility</p:attrName>
                                        </p:attrNameLst>
                                      </p:cBhvr>
                                      <p:to>
                                        <p:strVal val="visible"/>
                                      </p:to>
                                    </p:set>
                                    <p:anim calcmode="lin" valueType="num">
                                      <p:cBhvr>
                                        <p:cTn id="7" dur="500" fill="hold"/>
                                        <p:tgtEl>
                                          <p:spTgt spid="5137"/>
                                        </p:tgtEl>
                                        <p:attrNameLst>
                                          <p:attrName>ppt_w</p:attrName>
                                        </p:attrNameLst>
                                      </p:cBhvr>
                                      <p:tavLst>
                                        <p:tav tm="0">
                                          <p:val>
                                            <p:fltVal val="0"/>
                                          </p:val>
                                        </p:tav>
                                        <p:tav tm="100000">
                                          <p:val>
                                            <p:strVal val="#ppt_w"/>
                                          </p:val>
                                        </p:tav>
                                      </p:tavLst>
                                    </p:anim>
                                    <p:anim calcmode="lin" valueType="num">
                                      <p:cBhvr>
                                        <p:cTn id="8" dur="500" fill="hold"/>
                                        <p:tgtEl>
                                          <p:spTgt spid="5137"/>
                                        </p:tgtEl>
                                        <p:attrNameLst>
                                          <p:attrName>ppt_h</p:attrName>
                                        </p:attrNameLst>
                                      </p:cBhvr>
                                      <p:tavLst>
                                        <p:tav tm="0">
                                          <p:val>
                                            <p:fltVal val="0"/>
                                          </p:val>
                                        </p:tav>
                                        <p:tav tm="100000">
                                          <p:val>
                                            <p:strVal val="#ppt_h"/>
                                          </p:val>
                                        </p:tav>
                                      </p:tavLst>
                                    </p:anim>
                                    <p:animEffect transition="in" filter="fade">
                                      <p:cBhvr>
                                        <p:cTn id="9" dur="500"/>
                                        <p:tgtEl>
                                          <p:spTgt spid="513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138"/>
                                        </p:tgtEl>
                                        <p:attrNameLst>
                                          <p:attrName>style.visibility</p:attrName>
                                        </p:attrNameLst>
                                      </p:cBhvr>
                                      <p:to>
                                        <p:strVal val="visible"/>
                                      </p:to>
                                    </p:set>
                                    <p:animEffect transition="in" filter="wipe(down)">
                                      <p:cBhvr>
                                        <p:cTn id="14" dur="500"/>
                                        <p:tgtEl>
                                          <p:spTgt spid="5138"/>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5139"/>
                                        </p:tgtEl>
                                        <p:attrNameLst>
                                          <p:attrName>style.visibility</p:attrName>
                                        </p:attrNameLst>
                                      </p:cBhvr>
                                      <p:to>
                                        <p:strVal val="visible"/>
                                      </p:to>
                                    </p:set>
                                    <p:animEffect transition="in" filter="wipe(down)">
                                      <p:cBhvr>
                                        <p:cTn id="19" dur="500"/>
                                        <p:tgtEl>
                                          <p:spTgt spid="513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5141"/>
                                        </p:tgtEl>
                                        <p:attrNameLst>
                                          <p:attrName>style.visibility</p:attrName>
                                        </p:attrNameLst>
                                      </p:cBhvr>
                                      <p:to>
                                        <p:strVal val="visible"/>
                                      </p:to>
                                    </p:set>
                                    <p:animEffect transition="in" filter="wipe(down)">
                                      <p:cBhvr>
                                        <p:cTn id="24" dur="500"/>
                                        <p:tgtEl>
                                          <p:spTgt spid="514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5140"/>
                                        </p:tgtEl>
                                        <p:attrNameLst>
                                          <p:attrName>style.visibility</p:attrName>
                                        </p:attrNameLst>
                                      </p:cBhvr>
                                      <p:to>
                                        <p:strVal val="visible"/>
                                      </p:to>
                                    </p:set>
                                    <p:animEffect transition="in" filter="wipe(down)">
                                      <p:cBhvr>
                                        <p:cTn id="29" dur="500"/>
                                        <p:tgtEl>
                                          <p:spTgt spid="5140"/>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5142"/>
                                        </p:tgtEl>
                                        <p:attrNameLst>
                                          <p:attrName>style.visibility</p:attrName>
                                        </p:attrNameLst>
                                      </p:cBhvr>
                                      <p:to>
                                        <p:strVal val="visible"/>
                                      </p:to>
                                    </p:set>
                                    <p:animEffect transition="in" filter="wipe(down)">
                                      <p:cBhvr>
                                        <p:cTn id="34" dur="500"/>
                                        <p:tgtEl>
                                          <p:spTgt spid="514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5151"/>
                                        </p:tgtEl>
                                        <p:attrNameLst>
                                          <p:attrName>style.visibility</p:attrName>
                                        </p:attrNameLst>
                                      </p:cBhvr>
                                      <p:to>
                                        <p:strVal val="visible"/>
                                      </p:to>
                                    </p:set>
                                    <p:animEffect transition="in" filter="wipe(down)">
                                      <p:cBhvr>
                                        <p:cTn id="39" dur="500"/>
                                        <p:tgtEl>
                                          <p:spTgt spid="5151"/>
                                        </p:tgtEl>
                                      </p:cBhvr>
                                    </p:animEffect>
                                  </p:childTnLst>
                                </p:cTn>
                              </p:par>
                              <p:par>
                                <p:cTn id="40" presetID="22" presetClass="entr" presetSubtype="4" fill="hold" nodeType="withEffect">
                                  <p:stCondLst>
                                    <p:cond delay="0"/>
                                  </p:stCondLst>
                                  <p:childTnLst>
                                    <p:set>
                                      <p:cBhvr>
                                        <p:cTn id="41" dur="1" fill="hold">
                                          <p:stCondLst>
                                            <p:cond delay="0"/>
                                          </p:stCondLst>
                                        </p:cTn>
                                        <p:tgtEl>
                                          <p:spTgt spid="5149"/>
                                        </p:tgtEl>
                                        <p:attrNameLst>
                                          <p:attrName>style.visibility</p:attrName>
                                        </p:attrNameLst>
                                      </p:cBhvr>
                                      <p:to>
                                        <p:strVal val="visible"/>
                                      </p:to>
                                    </p:set>
                                    <p:animEffect transition="in" filter="wipe(down)">
                                      <p:cBhvr>
                                        <p:cTn id="42" dur="500"/>
                                        <p:tgtEl>
                                          <p:spTgt spid="514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143"/>
                                        </p:tgtEl>
                                        <p:attrNameLst>
                                          <p:attrName>style.visibility</p:attrName>
                                        </p:attrNameLst>
                                      </p:cBhvr>
                                      <p:to>
                                        <p:strVal val="visible"/>
                                      </p:to>
                                    </p:set>
                                    <p:animEffect transition="in" filter="fade">
                                      <p:cBhvr>
                                        <p:cTn id="47" dur="1000"/>
                                        <p:tgtEl>
                                          <p:spTgt spid="5143"/>
                                        </p:tgtEl>
                                      </p:cBhvr>
                                    </p:animEffect>
                                    <p:anim calcmode="lin" valueType="num">
                                      <p:cBhvr>
                                        <p:cTn id="48" dur="1000" fill="hold"/>
                                        <p:tgtEl>
                                          <p:spTgt spid="5143"/>
                                        </p:tgtEl>
                                        <p:attrNameLst>
                                          <p:attrName>ppt_x</p:attrName>
                                        </p:attrNameLst>
                                      </p:cBhvr>
                                      <p:tavLst>
                                        <p:tav tm="0">
                                          <p:val>
                                            <p:strVal val="#ppt_x"/>
                                          </p:val>
                                        </p:tav>
                                        <p:tav tm="100000">
                                          <p:val>
                                            <p:strVal val="#ppt_x"/>
                                          </p:val>
                                        </p:tav>
                                      </p:tavLst>
                                    </p:anim>
                                    <p:anim calcmode="lin" valueType="num">
                                      <p:cBhvr>
                                        <p:cTn id="49" dur="1000" fill="hold"/>
                                        <p:tgtEl>
                                          <p:spTgt spid="5143"/>
                                        </p:tgtEl>
                                        <p:attrNameLst>
                                          <p:attrName>ppt_y</p:attrName>
                                        </p:attrNameLst>
                                      </p:cBhvr>
                                      <p:tavLst>
                                        <p:tav tm="0">
                                          <p:val>
                                            <p:strVal val="#ppt_y+.1"/>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nodeType="clickEffect">
                                  <p:stCondLst>
                                    <p:cond delay="0"/>
                                  </p:stCondLst>
                                  <p:childTnLst>
                                    <p:set>
                                      <p:cBhvr>
                                        <p:cTn id="53" dur="1" fill="hold">
                                          <p:stCondLst>
                                            <p:cond delay="0"/>
                                          </p:stCondLst>
                                        </p:cTn>
                                        <p:tgtEl>
                                          <p:spTgt spid="5146"/>
                                        </p:tgtEl>
                                        <p:attrNameLst>
                                          <p:attrName>style.visibility</p:attrName>
                                        </p:attrNameLst>
                                      </p:cBhvr>
                                      <p:to>
                                        <p:strVal val="visible"/>
                                      </p:to>
                                    </p:set>
                                  </p:childTnLst>
                                </p:cTn>
                              </p:par>
                            </p:childTnLst>
                          </p:cTn>
                        </p:par>
                      </p:childTnLst>
                    </p:cTn>
                  </p:par>
                  <p:par>
                    <p:cTn id="54" fill="hold" nodeType="clickPar">
                      <p:stCondLst>
                        <p:cond delay="indefinite"/>
                      </p:stCondLst>
                      <p:childTnLst>
                        <p:par>
                          <p:cTn id="55" fill="hold" nodeType="withGroup">
                            <p:stCondLst>
                              <p:cond delay="0"/>
                            </p:stCondLst>
                            <p:childTnLst>
                              <p:par>
                                <p:cTn id="56" presetID="16" presetClass="entr" presetSubtype="21" fill="hold" grpId="0" nodeType="clickEffect">
                                  <p:stCondLst>
                                    <p:cond delay="0"/>
                                  </p:stCondLst>
                                  <p:childTnLst>
                                    <p:set>
                                      <p:cBhvr>
                                        <p:cTn id="57" dur="1" fill="hold">
                                          <p:stCondLst>
                                            <p:cond delay="0"/>
                                          </p:stCondLst>
                                        </p:cTn>
                                        <p:tgtEl>
                                          <p:spTgt spid="5144"/>
                                        </p:tgtEl>
                                        <p:attrNameLst>
                                          <p:attrName>style.visibility</p:attrName>
                                        </p:attrNameLst>
                                      </p:cBhvr>
                                      <p:to>
                                        <p:strVal val="visible"/>
                                      </p:to>
                                    </p:set>
                                    <p:animEffect transition="in" filter="barn(inVertical)">
                                      <p:cBhvr>
                                        <p:cTn id="58" dur="500"/>
                                        <p:tgtEl>
                                          <p:spTgt spid="5144"/>
                                        </p:tgtEl>
                                      </p:cBhvr>
                                    </p:animEffect>
                                  </p:childTnLst>
                                </p:cTn>
                              </p:par>
                              <p:par>
                                <p:cTn id="59" presetID="16" presetClass="entr" presetSubtype="21" fill="hold" nodeType="withEffect">
                                  <p:stCondLst>
                                    <p:cond delay="0"/>
                                  </p:stCondLst>
                                  <p:childTnLst>
                                    <p:set>
                                      <p:cBhvr>
                                        <p:cTn id="60" dur="1" fill="hold">
                                          <p:stCondLst>
                                            <p:cond delay="0"/>
                                          </p:stCondLst>
                                        </p:cTn>
                                        <p:tgtEl>
                                          <p:spTgt spid="5147"/>
                                        </p:tgtEl>
                                        <p:attrNameLst>
                                          <p:attrName>style.visibility</p:attrName>
                                        </p:attrNameLst>
                                      </p:cBhvr>
                                      <p:to>
                                        <p:strVal val="visible"/>
                                      </p:to>
                                    </p:set>
                                    <p:animEffect transition="in" filter="barn(inVertical)">
                                      <p:cBhvr>
                                        <p:cTn id="61" dur="500"/>
                                        <p:tgtEl>
                                          <p:spTgt spid="5147"/>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5145"/>
                                        </p:tgtEl>
                                        <p:attrNameLst>
                                          <p:attrName>style.visibility</p:attrName>
                                        </p:attrNameLst>
                                      </p:cBhvr>
                                      <p:to>
                                        <p:strVal val="visible"/>
                                      </p:to>
                                    </p:set>
                                    <p:animEffect transition="in" filter="fade">
                                      <p:cBhvr>
                                        <p:cTn id="66" dur="500"/>
                                        <p:tgtEl>
                                          <p:spTgt spid="5145"/>
                                        </p:tgtEl>
                                      </p:cBhvr>
                                    </p:animEffect>
                                  </p:childTnLst>
                                </p:cTn>
                              </p:par>
                              <p:par>
                                <p:cTn id="67" presetID="10" presetClass="entr" presetSubtype="0" fill="hold" nodeType="withEffect">
                                  <p:stCondLst>
                                    <p:cond delay="0"/>
                                  </p:stCondLst>
                                  <p:childTnLst>
                                    <p:set>
                                      <p:cBhvr>
                                        <p:cTn id="68" dur="1" fill="hold">
                                          <p:stCondLst>
                                            <p:cond delay="0"/>
                                          </p:stCondLst>
                                        </p:cTn>
                                        <p:tgtEl>
                                          <p:spTgt spid="5148"/>
                                        </p:tgtEl>
                                        <p:attrNameLst>
                                          <p:attrName>style.visibility</p:attrName>
                                        </p:attrNameLst>
                                      </p:cBhvr>
                                      <p:to>
                                        <p:strVal val="visible"/>
                                      </p:to>
                                    </p:set>
                                    <p:animEffect transition="in" filter="fade">
                                      <p:cBhvr>
                                        <p:cTn id="69" dur="500"/>
                                        <p:tgtEl>
                                          <p:spTgt spid="5148"/>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500"/>
                                        <p:tgtEl>
                                          <p:spTgt spid="41"/>
                                        </p:tgtEl>
                                      </p:cBhvr>
                                    </p:animEffect>
                                  </p:childTnLst>
                                </p:cTn>
                              </p:par>
                              <p:par>
                                <p:cTn id="75" presetID="16" presetClass="entr" presetSubtype="21" fill="hold"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barn(inVertical)">
                                      <p:cBhvr>
                                        <p:cTn id="7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7" grpId="0" animBg="1"/>
      <p:bldP spid="5138" grpId="0" animBg="1"/>
      <p:bldP spid="5139" grpId="0" animBg="1"/>
      <p:bldP spid="5140" grpId="0" animBg="1"/>
      <p:bldP spid="5141" grpId="0" animBg="1"/>
      <p:bldP spid="5142" grpId="0" animBg="1"/>
      <p:bldP spid="5144" grpId="0" animBg="1"/>
      <p:bldP spid="5145" grpId="0" animBg="1"/>
      <p:bldP spid="5151" grpId="0" animBg="1"/>
      <p:bldP spid="5143" grpId="0" animBg="1"/>
      <p:bldP spid="4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7938" y="1196752"/>
            <a:ext cx="9144000" cy="504825"/>
          </a:xfrm>
          <a:solidFill>
            <a:schemeClr val="bg1"/>
          </a:solidFill>
        </p:spPr>
        <p:txBody>
          <a:bodyPr/>
          <a:lstStyle/>
          <a:p>
            <a:pPr indent="0" algn="ctr" eaLnBrk="1" hangingPunct="1"/>
            <a:r>
              <a:rPr lang="en-GB" altLang="en-US" dirty="0" smtClean="0"/>
              <a:t>What a </a:t>
            </a:r>
            <a:r>
              <a:rPr lang="en-GB" altLang="en-US" dirty="0" err="1" smtClean="0"/>
              <a:t>LogFrame</a:t>
            </a:r>
            <a:r>
              <a:rPr lang="en-GB" altLang="en-US" dirty="0" smtClean="0"/>
              <a:t> Matrix looks like</a:t>
            </a:r>
            <a:endParaRPr lang="fr-BE" altLang="en-US" dirty="0" smtClean="0"/>
          </a:p>
        </p:txBody>
      </p:sp>
      <p:sp>
        <p:nvSpPr>
          <p:cNvPr id="12292" name="Rectangle 3"/>
          <p:cNvSpPr>
            <a:spLocks noChangeArrowheads="1"/>
          </p:cNvSpPr>
          <p:nvPr/>
        </p:nvSpPr>
        <p:spPr bwMode="auto">
          <a:xfrm>
            <a:off x="1692275" y="5145782"/>
            <a:ext cx="1223963" cy="687388"/>
          </a:xfrm>
          <a:prstGeom prst="rect">
            <a:avLst/>
          </a:prstGeom>
          <a:solidFill>
            <a:srgbClr val="037C03"/>
          </a:solidFill>
          <a:ln w="12700">
            <a:solidFill>
              <a:srgbClr val="000000"/>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FFFFFF"/>
              </a:solidFill>
              <a:cs typeface="Arial" pitchFamily="34" charset="0"/>
            </a:endParaRPr>
          </a:p>
        </p:txBody>
      </p:sp>
      <p:sp>
        <p:nvSpPr>
          <p:cNvPr id="12293" name="Rectangle 4"/>
          <p:cNvSpPr>
            <a:spLocks noChangeArrowheads="1"/>
          </p:cNvSpPr>
          <p:nvPr/>
        </p:nvSpPr>
        <p:spPr bwMode="auto">
          <a:xfrm>
            <a:off x="1692275" y="4315520"/>
            <a:ext cx="1223963" cy="679450"/>
          </a:xfrm>
          <a:prstGeom prst="rect">
            <a:avLst/>
          </a:prstGeom>
          <a:solidFill>
            <a:srgbClr val="037C03"/>
          </a:solidFill>
          <a:ln w="12700">
            <a:solidFill>
              <a:srgbClr val="000000"/>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FFFFFF"/>
              </a:solidFill>
              <a:cs typeface="Arial" pitchFamily="34" charset="0"/>
            </a:endParaRPr>
          </a:p>
        </p:txBody>
      </p:sp>
      <p:sp>
        <p:nvSpPr>
          <p:cNvPr id="12294" name="Rectangle 5"/>
          <p:cNvSpPr>
            <a:spLocks noChangeArrowheads="1"/>
          </p:cNvSpPr>
          <p:nvPr/>
        </p:nvSpPr>
        <p:spPr bwMode="auto">
          <a:xfrm>
            <a:off x="1692275" y="3505895"/>
            <a:ext cx="1223963" cy="687387"/>
          </a:xfrm>
          <a:prstGeom prst="rect">
            <a:avLst/>
          </a:prstGeom>
          <a:solidFill>
            <a:srgbClr val="037C03"/>
          </a:solidFill>
          <a:ln w="12700">
            <a:solidFill>
              <a:srgbClr val="000000"/>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FFFFFF"/>
              </a:solidFill>
              <a:cs typeface="Arial" pitchFamily="34" charset="0"/>
            </a:endParaRPr>
          </a:p>
        </p:txBody>
      </p:sp>
      <p:sp>
        <p:nvSpPr>
          <p:cNvPr id="12295" name="Rectangle 6"/>
          <p:cNvSpPr>
            <a:spLocks noChangeArrowheads="1"/>
          </p:cNvSpPr>
          <p:nvPr/>
        </p:nvSpPr>
        <p:spPr bwMode="auto">
          <a:xfrm>
            <a:off x="1692275" y="2702620"/>
            <a:ext cx="1223963" cy="687387"/>
          </a:xfrm>
          <a:prstGeom prst="rect">
            <a:avLst/>
          </a:prstGeom>
          <a:solidFill>
            <a:srgbClr val="037C03"/>
          </a:solidFill>
          <a:ln w="12700">
            <a:solidFill>
              <a:srgbClr val="000000"/>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FFFFFF"/>
              </a:solidFill>
              <a:cs typeface="Arial" pitchFamily="34" charset="0"/>
            </a:endParaRPr>
          </a:p>
        </p:txBody>
      </p:sp>
      <p:sp>
        <p:nvSpPr>
          <p:cNvPr id="12296" name="Rectangle 7"/>
          <p:cNvSpPr>
            <a:spLocks noChangeArrowheads="1"/>
          </p:cNvSpPr>
          <p:nvPr/>
        </p:nvSpPr>
        <p:spPr bwMode="auto">
          <a:xfrm>
            <a:off x="3217863" y="4328220"/>
            <a:ext cx="906462" cy="677862"/>
          </a:xfrm>
          <a:prstGeom prst="rect">
            <a:avLst/>
          </a:prstGeom>
          <a:solidFill>
            <a:srgbClr val="90AAFC"/>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297" name="Rectangle 8"/>
          <p:cNvSpPr>
            <a:spLocks noChangeArrowheads="1"/>
          </p:cNvSpPr>
          <p:nvPr/>
        </p:nvSpPr>
        <p:spPr bwMode="auto">
          <a:xfrm>
            <a:off x="4346575" y="4329807"/>
            <a:ext cx="873125" cy="677863"/>
          </a:xfrm>
          <a:prstGeom prst="rect">
            <a:avLst/>
          </a:prstGeom>
          <a:solidFill>
            <a:srgbClr val="FEC168"/>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298" name="Rectangle 9"/>
          <p:cNvSpPr>
            <a:spLocks noChangeArrowheads="1"/>
          </p:cNvSpPr>
          <p:nvPr/>
        </p:nvSpPr>
        <p:spPr bwMode="auto">
          <a:xfrm>
            <a:off x="3217863" y="3513832"/>
            <a:ext cx="922337" cy="685800"/>
          </a:xfrm>
          <a:prstGeom prst="rect">
            <a:avLst/>
          </a:prstGeom>
          <a:solidFill>
            <a:srgbClr val="547CFA"/>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299" name="Rectangle 10"/>
          <p:cNvSpPr>
            <a:spLocks noChangeArrowheads="1"/>
          </p:cNvSpPr>
          <p:nvPr/>
        </p:nvSpPr>
        <p:spPr bwMode="auto">
          <a:xfrm>
            <a:off x="4349750" y="3542407"/>
            <a:ext cx="869950" cy="685800"/>
          </a:xfrm>
          <a:prstGeom prst="rect">
            <a:avLst/>
          </a:prstGeom>
          <a:solidFill>
            <a:srgbClr val="FEAD36"/>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0" name="Rectangle 11"/>
          <p:cNvSpPr>
            <a:spLocks noChangeArrowheads="1"/>
          </p:cNvSpPr>
          <p:nvPr/>
        </p:nvSpPr>
        <p:spPr bwMode="auto">
          <a:xfrm>
            <a:off x="3217863" y="2729607"/>
            <a:ext cx="922337" cy="685800"/>
          </a:xfrm>
          <a:prstGeom prst="rect">
            <a:avLst/>
          </a:prstGeom>
          <a:solidFill>
            <a:srgbClr val="0534C9"/>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1" name="Rectangle 12"/>
          <p:cNvSpPr>
            <a:spLocks noChangeArrowheads="1"/>
          </p:cNvSpPr>
          <p:nvPr/>
        </p:nvSpPr>
        <p:spPr bwMode="auto">
          <a:xfrm>
            <a:off x="4346575" y="2748657"/>
            <a:ext cx="863600" cy="685800"/>
          </a:xfrm>
          <a:prstGeom prst="rect">
            <a:avLst/>
          </a:prstGeom>
          <a:solidFill>
            <a:srgbClr val="E38801"/>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2" name="Rectangle 13"/>
          <p:cNvSpPr>
            <a:spLocks noChangeArrowheads="1"/>
          </p:cNvSpPr>
          <p:nvPr/>
        </p:nvSpPr>
        <p:spPr bwMode="auto">
          <a:xfrm>
            <a:off x="7680325" y="5129907"/>
            <a:ext cx="1068388" cy="677863"/>
          </a:xfrm>
          <a:prstGeom prst="rect">
            <a:avLst/>
          </a:prstGeom>
          <a:solidFill>
            <a:srgbClr val="F76681"/>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3" name="Rectangle 14"/>
          <p:cNvSpPr>
            <a:spLocks noChangeArrowheads="1"/>
          </p:cNvSpPr>
          <p:nvPr/>
        </p:nvSpPr>
        <p:spPr bwMode="auto">
          <a:xfrm>
            <a:off x="7656513" y="4321870"/>
            <a:ext cx="1092200" cy="685800"/>
          </a:xfrm>
          <a:prstGeom prst="rect">
            <a:avLst/>
          </a:prstGeom>
          <a:solidFill>
            <a:srgbClr val="E5405D"/>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4" name="Rectangle 15"/>
          <p:cNvSpPr>
            <a:spLocks noChangeArrowheads="1"/>
          </p:cNvSpPr>
          <p:nvPr/>
        </p:nvSpPr>
        <p:spPr bwMode="auto">
          <a:xfrm>
            <a:off x="7658100" y="3502720"/>
            <a:ext cx="1090613" cy="685800"/>
          </a:xfrm>
          <a:prstGeom prst="rect">
            <a:avLst/>
          </a:prstGeom>
          <a:solidFill>
            <a:srgbClr val="CF0E30"/>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5" name="Rectangle 16"/>
          <p:cNvSpPr>
            <a:spLocks noChangeArrowheads="1"/>
          </p:cNvSpPr>
          <p:nvPr/>
        </p:nvSpPr>
        <p:spPr bwMode="auto">
          <a:xfrm>
            <a:off x="1403648" y="2096539"/>
            <a:ext cx="1670050"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r>
              <a:rPr lang="fr-BE" altLang="en-US" sz="1400" b="1" dirty="0" err="1" smtClean="0">
                <a:solidFill>
                  <a:srgbClr val="A50021"/>
                </a:solidFill>
              </a:rPr>
              <a:t>Results</a:t>
            </a:r>
            <a:r>
              <a:rPr lang="fr-BE" altLang="en-US" sz="1400" b="1" dirty="0" smtClean="0">
                <a:solidFill>
                  <a:srgbClr val="A50021"/>
                </a:solidFill>
              </a:rPr>
              <a:t> </a:t>
            </a:r>
            <a:r>
              <a:rPr lang="fr-BE" altLang="en-US" sz="1400" b="1" dirty="0" err="1" smtClean="0">
                <a:solidFill>
                  <a:srgbClr val="A50021"/>
                </a:solidFill>
              </a:rPr>
              <a:t>chain</a:t>
            </a:r>
            <a:endParaRPr lang="fr-BE" altLang="en-US" sz="1400" b="1" dirty="0">
              <a:solidFill>
                <a:srgbClr val="A50021"/>
              </a:solidFill>
            </a:endParaRPr>
          </a:p>
        </p:txBody>
      </p:sp>
      <p:sp>
        <p:nvSpPr>
          <p:cNvPr id="12306" name="Rectangle 17"/>
          <p:cNvSpPr>
            <a:spLocks noChangeArrowheads="1"/>
          </p:cNvSpPr>
          <p:nvPr/>
        </p:nvSpPr>
        <p:spPr bwMode="auto">
          <a:xfrm>
            <a:off x="3059832" y="2204489"/>
            <a:ext cx="13033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spcBef>
                <a:spcPct val="50000"/>
              </a:spcBef>
            </a:pPr>
            <a:r>
              <a:rPr lang="en-GB" altLang="en-US" sz="1400" b="1" dirty="0">
                <a:solidFill>
                  <a:srgbClr val="A50021"/>
                </a:solidFill>
              </a:rPr>
              <a:t>Indicators</a:t>
            </a:r>
          </a:p>
        </p:txBody>
      </p:sp>
      <p:sp>
        <p:nvSpPr>
          <p:cNvPr id="12307" name="Rectangle 18"/>
          <p:cNvSpPr>
            <a:spLocks noChangeArrowheads="1"/>
          </p:cNvSpPr>
          <p:nvPr/>
        </p:nvSpPr>
        <p:spPr bwMode="auto">
          <a:xfrm>
            <a:off x="6273800" y="1988840"/>
            <a:ext cx="1406525" cy="736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spcBef>
                <a:spcPct val="50000"/>
              </a:spcBef>
            </a:pPr>
            <a:r>
              <a:rPr lang="fr-BE" altLang="en-US" sz="1400" b="1" dirty="0">
                <a:solidFill>
                  <a:srgbClr val="A50021"/>
                </a:solidFill>
              </a:rPr>
              <a:t>Sources </a:t>
            </a:r>
            <a:r>
              <a:rPr lang="fr-BE" altLang="en-US" sz="1400" b="1" dirty="0" smtClean="0">
                <a:solidFill>
                  <a:srgbClr val="A50021"/>
                </a:solidFill>
              </a:rPr>
              <a:t>&amp; </a:t>
            </a:r>
            <a:r>
              <a:rPr lang="fr-BE" altLang="en-US" sz="1400" b="1" dirty="0" err="1" smtClean="0">
                <a:solidFill>
                  <a:srgbClr val="A50021"/>
                </a:solidFill>
              </a:rPr>
              <a:t>means</a:t>
            </a:r>
            <a:r>
              <a:rPr lang="fr-BE" altLang="en-US" sz="1400" b="1" dirty="0" smtClean="0">
                <a:solidFill>
                  <a:srgbClr val="A50021"/>
                </a:solidFill>
              </a:rPr>
              <a:t> of </a:t>
            </a:r>
            <a:r>
              <a:rPr lang="fr-BE" altLang="en-US" sz="1400" b="1" dirty="0" err="1">
                <a:solidFill>
                  <a:srgbClr val="A50021"/>
                </a:solidFill>
              </a:rPr>
              <a:t>verification</a:t>
            </a:r>
            <a:endParaRPr lang="fr-BE" altLang="en-US" sz="1400" b="1" dirty="0">
              <a:solidFill>
                <a:srgbClr val="A50021"/>
              </a:solidFill>
            </a:endParaRPr>
          </a:p>
        </p:txBody>
      </p:sp>
      <p:sp>
        <p:nvSpPr>
          <p:cNvPr id="12308" name="Rectangle 19"/>
          <p:cNvSpPr>
            <a:spLocks noChangeArrowheads="1"/>
          </p:cNvSpPr>
          <p:nvPr/>
        </p:nvSpPr>
        <p:spPr bwMode="auto">
          <a:xfrm>
            <a:off x="7524328" y="2204283"/>
            <a:ext cx="1498600"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spcBef>
                <a:spcPct val="50000"/>
              </a:spcBef>
            </a:pPr>
            <a:r>
              <a:rPr lang="fr-BE" altLang="en-US" sz="1400" b="1" dirty="0" err="1">
                <a:solidFill>
                  <a:srgbClr val="A50021"/>
                </a:solidFill>
              </a:rPr>
              <a:t>Assumptions</a:t>
            </a:r>
            <a:endParaRPr lang="fr-BE" altLang="en-US" sz="1400" b="1" dirty="0">
              <a:solidFill>
                <a:srgbClr val="A50021"/>
              </a:solidFill>
            </a:endParaRPr>
          </a:p>
        </p:txBody>
      </p:sp>
      <p:sp>
        <p:nvSpPr>
          <p:cNvPr id="12309" name="Rectangle 20"/>
          <p:cNvSpPr>
            <a:spLocks noChangeArrowheads="1"/>
          </p:cNvSpPr>
          <p:nvPr/>
        </p:nvSpPr>
        <p:spPr bwMode="auto">
          <a:xfrm>
            <a:off x="179388" y="2564904"/>
            <a:ext cx="159861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50000"/>
              </a:spcBef>
            </a:pPr>
            <a:r>
              <a:rPr lang="en-GB" altLang="en-US" sz="1600" b="1" dirty="0" smtClean="0">
                <a:solidFill>
                  <a:srgbClr val="A50021"/>
                </a:solidFill>
              </a:rPr>
              <a:t>Impact(s)/ </a:t>
            </a:r>
            <a:r>
              <a:rPr lang="en-GB" altLang="en-US" sz="1600" dirty="0">
                <a:solidFill>
                  <a:srgbClr val="A50021"/>
                </a:solidFill>
              </a:rPr>
              <a:t>(Overall objective</a:t>
            </a:r>
            <a:r>
              <a:rPr lang="en-GB" altLang="en-US" sz="1600" b="1" dirty="0">
                <a:solidFill>
                  <a:srgbClr val="A50021"/>
                </a:solidFill>
              </a:rPr>
              <a:t>)</a:t>
            </a:r>
          </a:p>
        </p:txBody>
      </p:sp>
      <p:sp>
        <p:nvSpPr>
          <p:cNvPr id="12310" name="Rectangle 21"/>
          <p:cNvSpPr>
            <a:spLocks noChangeArrowheads="1"/>
          </p:cNvSpPr>
          <p:nvPr/>
        </p:nvSpPr>
        <p:spPr bwMode="auto">
          <a:xfrm>
            <a:off x="115888" y="3429000"/>
            <a:ext cx="1598612"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50000"/>
              </a:spcBef>
            </a:pPr>
            <a:r>
              <a:rPr lang="en-GB" altLang="en-US" sz="1600" b="1" dirty="0" smtClean="0">
                <a:solidFill>
                  <a:srgbClr val="A50021"/>
                </a:solidFill>
              </a:rPr>
              <a:t>Outcome </a:t>
            </a:r>
            <a:r>
              <a:rPr lang="en-GB" altLang="en-US" sz="1600" dirty="0" smtClean="0">
                <a:solidFill>
                  <a:srgbClr val="A50021"/>
                </a:solidFill>
              </a:rPr>
              <a:t>(Specific objective)</a:t>
            </a:r>
            <a:endParaRPr lang="fr-BE" altLang="en-US" sz="1600" dirty="0">
              <a:solidFill>
                <a:srgbClr val="A50021"/>
              </a:solidFill>
            </a:endParaRPr>
          </a:p>
        </p:txBody>
      </p:sp>
      <p:sp>
        <p:nvSpPr>
          <p:cNvPr id="12311" name="Rectangle 22"/>
          <p:cNvSpPr>
            <a:spLocks noChangeArrowheads="1"/>
          </p:cNvSpPr>
          <p:nvPr/>
        </p:nvSpPr>
        <p:spPr bwMode="auto">
          <a:xfrm>
            <a:off x="179388" y="4429820"/>
            <a:ext cx="1598612"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50000"/>
              </a:spcBef>
            </a:pPr>
            <a:r>
              <a:rPr lang="en-GB" altLang="en-US" sz="1600" b="1" dirty="0" smtClean="0">
                <a:solidFill>
                  <a:srgbClr val="A50021"/>
                </a:solidFill>
              </a:rPr>
              <a:t>Outputs</a:t>
            </a:r>
            <a:endParaRPr lang="en-GB" altLang="en-US" sz="1600" dirty="0">
              <a:solidFill>
                <a:srgbClr val="A50021"/>
              </a:solidFill>
            </a:endParaRPr>
          </a:p>
          <a:p>
            <a:pPr>
              <a:spcBef>
                <a:spcPct val="50000"/>
              </a:spcBef>
            </a:pPr>
            <a:endParaRPr lang="fr-BE" altLang="en-US" sz="1600" b="1" dirty="0">
              <a:solidFill>
                <a:srgbClr val="CC3300"/>
              </a:solidFill>
              <a:cs typeface="Arial" pitchFamily="34" charset="0"/>
            </a:endParaRPr>
          </a:p>
        </p:txBody>
      </p:sp>
      <p:sp>
        <p:nvSpPr>
          <p:cNvPr id="12312" name="Rectangle 23"/>
          <p:cNvSpPr>
            <a:spLocks noChangeArrowheads="1"/>
          </p:cNvSpPr>
          <p:nvPr/>
        </p:nvSpPr>
        <p:spPr bwMode="auto">
          <a:xfrm>
            <a:off x="179388" y="5204520"/>
            <a:ext cx="1598612"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50000"/>
              </a:spcBef>
            </a:pPr>
            <a:r>
              <a:rPr lang="en-GB" altLang="en-US" sz="1600" b="1">
                <a:solidFill>
                  <a:srgbClr val="A50021"/>
                </a:solidFill>
              </a:rPr>
              <a:t>Activities</a:t>
            </a:r>
          </a:p>
          <a:p>
            <a:pPr>
              <a:spcBef>
                <a:spcPct val="10000"/>
              </a:spcBef>
            </a:pPr>
            <a:r>
              <a:rPr lang="en-GB" altLang="en-US" sz="1600" b="1">
                <a:solidFill>
                  <a:srgbClr val="A50021"/>
                </a:solidFill>
              </a:rPr>
              <a:t>(optional)</a:t>
            </a:r>
            <a:endParaRPr lang="fr-BE" altLang="en-US" sz="1600" b="1">
              <a:solidFill>
                <a:srgbClr val="A50021"/>
              </a:solidFill>
            </a:endParaRPr>
          </a:p>
        </p:txBody>
      </p:sp>
      <p:sp>
        <p:nvSpPr>
          <p:cNvPr id="12313" name="Rectangle 17"/>
          <p:cNvSpPr>
            <a:spLocks noChangeArrowheads="1"/>
          </p:cNvSpPr>
          <p:nvPr/>
        </p:nvSpPr>
        <p:spPr bwMode="auto">
          <a:xfrm>
            <a:off x="5300191" y="2204283"/>
            <a:ext cx="999009"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spcBef>
                <a:spcPct val="50000"/>
              </a:spcBef>
            </a:pPr>
            <a:r>
              <a:rPr lang="fr-BE" altLang="en-US" sz="1400" b="1" dirty="0" err="1">
                <a:solidFill>
                  <a:srgbClr val="A50021"/>
                </a:solidFill>
              </a:rPr>
              <a:t>Targets</a:t>
            </a:r>
            <a:endParaRPr lang="en-GB" altLang="en-US" sz="1400" b="1" dirty="0">
              <a:solidFill>
                <a:srgbClr val="A50021"/>
              </a:solidFill>
            </a:endParaRPr>
          </a:p>
        </p:txBody>
      </p:sp>
      <p:sp>
        <p:nvSpPr>
          <p:cNvPr id="12314" name="Rectangle 12"/>
          <p:cNvSpPr>
            <a:spLocks noChangeArrowheads="1"/>
          </p:cNvSpPr>
          <p:nvPr/>
        </p:nvSpPr>
        <p:spPr bwMode="auto">
          <a:xfrm>
            <a:off x="6529388" y="3542407"/>
            <a:ext cx="939800" cy="685800"/>
          </a:xfrm>
          <a:prstGeom prst="rect">
            <a:avLst/>
          </a:prstGeom>
          <a:solidFill>
            <a:srgbClr val="E38801"/>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15" name="Rectangle 12"/>
          <p:cNvSpPr>
            <a:spLocks noChangeArrowheads="1"/>
          </p:cNvSpPr>
          <p:nvPr/>
        </p:nvSpPr>
        <p:spPr bwMode="auto">
          <a:xfrm>
            <a:off x="6516688" y="2748657"/>
            <a:ext cx="938212" cy="685800"/>
          </a:xfrm>
          <a:prstGeom prst="rect">
            <a:avLst/>
          </a:prstGeom>
          <a:solidFill>
            <a:srgbClr val="E38801"/>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16" name="Rectangle 12"/>
          <p:cNvSpPr>
            <a:spLocks noChangeArrowheads="1"/>
          </p:cNvSpPr>
          <p:nvPr/>
        </p:nvSpPr>
        <p:spPr bwMode="auto">
          <a:xfrm>
            <a:off x="6532563" y="4329807"/>
            <a:ext cx="912812" cy="685800"/>
          </a:xfrm>
          <a:prstGeom prst="rect">
            <a:avLst/>
          </a:prstGeom>
          <a:solidFill>
            <a:srgbClr val="E38801"/>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17" name="Rectangle 12"/>
          <p:cNvSpPr>
            <a:spLocks noChangeArrowheads="1"/>
          </p:cNvSpPr>
          <p:nvPr/>
        </p:nvSpPr>
        <p:spPr bwMode="auto">
          <a:xfrm>
            <a:off x="5410200" y="2748657"/>
            <a:ext cx="863600" cy="685800"/>
          </a:xfrm>
          <a:prstGeom prst="rect">
            <a:avLst/>
          </a:prstGeom>
          <a:solidFill>
            <a:srgbClr val="FFFF00"/>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18" name="Rectangle 12"/>
          <p:cNvSpPr>
            <a:spLocks noChangeArrowheads="1"/>
          </p:cNvSpPr>
          <p:nvPr/>
        </p:nvSpPr>
        <p:spPr bwMode="auto">
          <a:xfrm>
            <a:off x="5410200" y="3542407"/>
            <a:ext cx="863600" cy="685800"/>
          </a:xfrm>
          <a:prstGeom prst="rect">
            <a:avLst/>
          </a:prstGeom>
          <a:solidFill>
            <a:srgbClr val="FFFF00"/>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19" name="Rectangle 12"/>
          <p:cNvSpPr>
            <a:spLocks noChangeArrowheads="1"/>
          </p:cNvSpPr>
          <p:nvPr/>
        </p:nvSpPr>
        <p:spPr bwMode="auto">
          <a:xfrm>
            <a:off x="5435600" y="4309170"/>
            <a:ext cx="863600" cy="685800"/>
          </a:xfrm>
          <a:prstGeom prst="rect">
            <a:avLst/>
          </a:prstGeom>
          <a:solidFill>
            <a:srgbClr val="FFFF00"/>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20" name="Rectangle 17"/>
          <p:cNvSpPr>
            <a:spLocks noChangeArrowheads="1"/>
          </p:cNvSpPr>
          <p:nvPr/>
        </p:nvSpPr>
        <p:spPr bwMode="auto">
          <a:xfrm>
            <a:off x="4139952" y="2204489"/>
            <a:ext cx="12160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spcBef>
                <a:spcPct val="50000"/>
              </a:spcBef>
            </a:pPr>
            <a:r>
              <a:rPr lang="fr-BE" altLang="en-US" sz="1400" b="1" dirty="0">
                <a:solidFill>
                  <a:srgbClr val="A50021"/>
                </a:solidFill>
              </a:rPr>
              <a:t> </a:t>
            </a:r>
            <a:r>
              <a:rPr lang="fr-BE" altLang="en-US" sz="1400" b="1" dirty="0" err="1">
                <a:solidFill>
                  <a:srgbClr val="A50021"/>
                </a:solidFill>
              </a:rPr>
              <a:t>Baselines</a:t>
            </a:r>
            <a:endParaRPr lang="en-GB" altLang="en-US" sz="1400" b="1" dirty="0">
              <a:solidFill>
                <a:srgbClr val="A50021"/>
              </a:solidFill>
            </a:endParaRPr>
          </a:p>
        </p:txBody>
      </p:sp>
      <p:sp>
        <p:nvSpPr>
          <p:cNvPr id="33" name="Rectangle 13"/>
          <p:cNvSpPr>
            <a:spLocks noChangeArrowheads="1"/>
          </p:cNvSpPr>
          <p:nvPr/>
        </p:nvSpPr>
        <p:spPr bwMode="auto">
          <a:xfrm>
            <a:off x="7668344" y="5919490"/>
            <a:ext cx="1068389" cy="677862"/>
          </a:xfrm>
          <a:prstGeom prst="rect">
            <a:avLst/>
          </a:prstGeom>
          <a:solidFill>
            <a:srgbClr val="FBB3C1"/>
          </a:solidFill>
          <a:ln w="12700">
            <a:solidFill>
              <a:schemeClr val="tx1"/>
            </a:solidFill>
            <a:miter lim="800000"/>
            <a:headEnd/>
            <a:tailEnd/>
          </a:ln>
        </p:spPr>
        <p:txBody>
          <a:bodyPr wrap="none" anchor="ctr"/>
          <a:lstStyle/>
          <a:p>
            <a:pPr eaLnBrk="0" hangingPunct="0"/>
            <a:endParaRPr lang="fr-BE" altLang="fr-FR" sz="4000" dirty="0">
              <a:solidFill>
                <a:srgbClr val="000000"/>
              </a:solidFill>
              <a:latin typeface="Arial Narrow" pitchFamily="34" charset="0"/>
              <a:cs typeface="Arial" charset="0"/>
            </a:endParaRPr>
          </a:p>
        </p:txBody>
      </p:sp>
    </p:spTree>
    <p:extLst>
      <p:ext uri="{BB962C8B-B14F-4D97-AF65-F5344CB8AC3E}">
        <p14:creationId xmlns:p14="http://schemas.microsoft.com/office/powerpoint/2010/main" val="266915845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7938" y="1333500"/>
            <a:ext cx="9144000" cy="504825"/>
          </a:xfrm>
          <a:solidFill>
            <a:schemeClr val="bg1"/>
          </a:solidFill>
        </p:spPr>
        <p:txBody>
          <a:bodyPr/>
          <a:lstStyle/>
          <a:p>
            <a:pPr indent="0" algn="ctr" eaLnBrk="1" hangingPunct="1"/>
            <a:r>
              <a:rPr lang="en-GB" altLang="en-US" dirty="0" smtClean="0"/>
              <a:t>Logical Framework </a:t>
            </a:r>
            <a:r>
              <a:rPr lang="en-GB" altLang="en-US" dirty="0"/>
              <a:t>M</a:t>
            </a:r>
            <a:r>
              <a:rPr lang="en-GB" altLang="en-US" dirty="0" smtClean="0"/>
              <a:t>atrix (LFM)</a:t>
            </a:r>
            <a:br>
              <a:rPr lang="en-GB" altLang="en-US" dirty="0" smtClean="0"/>
            </a:br>
            <a:endParaRPr lang="fr-BE" altLang="en-US" dirty="0" smtClean="0"/>
          </a:p>
        </p:txBody>
      </p:sp>
      <p:sp>
        <p:nvSpPr>
          <p:cNvPr id="12291" name="Text Box 24"/>
          <p:cNvSpPr txBox="1">
            <a:spLocks noChangeArrowheads="1"/>
          </p:cNvSpPr>
          <p:nvPr/>
        </p:nvSpPr>
        <p:spPr bwMode="auto">
          <a:xfrm>
            <a:off x="0" y="5903913"/>
            <a:ext cx="67389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50000"/>
              </a:spcBef>
            </a:pPr>
            <a:r>
              <a:rPr lang="en-US" altLang="en-US" sz="1800" b="1" dirty="0" smtClean="0">
                <a:cs typeface="Arial" pitchFamily="34" charset="0"/>
              </a:rPr>
              <a:t>Recursive process</a:t>
            </a:r>
            <a:r>
              <a:rPr lang="en-US" altLang="en-US" sz="1800" b="1" dirty="0">
                <a:cs typeface="Arial" pitchFamily="34" charset="0"/>
              </a:rPr>
              <a:t>: </a:t>
            </a:r>
            <a:r>
              <a:rPr lang="en-US" altLang="en-US" sz="1800" dirty="0">
                <a:cs typeface="Arial" pitchFamily="34" charset="0"/>
              </a:rPr>
              <a:t>As each part of the matrix is formulated, the logic of other parts should be tested and refined/revised, as required</a:t>
            </a:r>
            <a:endParaRPr lang="fr-BE" altLang="en-US" sz="1800" b="1" dirty="0">
              <a:cs typeface="Arial" pitchFamily="34" charset="0"/>
            </a:endParaRPr>
          </a:p>
        </p:txBody>
      </p:sp>
      <p:sp>
        <p:nvSpPr>
          <p:cNvPr id="12292" name="Rectangle 3"/>
          <p:cNvSpPr>
            <a:spLocks noChangeArrowheads="1"/>
          </p:cNvSpPr>
          <p:nvPr/>
        </p:nvSpPr>
        <p:spPr bwMode="auto">
          <a:xfrm>
            <a:off x="1692275" y="4857750"/>
            <a:ext cx="1223963" cy="687388"/>
          </a:xfrm>
          <a:prstGeom prst="rect">
            <a:avLst/>
          </a:prstGeom>
          <a:solidFill>
            <a:srgbClr val="037C03"/>
          </a:solidFill>
          <a:ln w="12700">
            <a:solidFill>
              <a:srgbClr val="000000"/>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FFFFFF"/>
              </a:solidFill>
              <a:cs typeface="Arial" pitchFamily="34" charset="0"/>
            </a:endParaRPr>
          </a:p>
        </p:txBody>
      </p:sp>
      <p:sp>
        <p:nvSpPr>
          <p:cNvPr id="12293" name="Rectangle 4"/>
          <p:cNvSpPr>
            <a:spLocks noChangeArrowheads="1"/>
          </p:cNvSpPr>
          <p:nvPr/>
        </p:nvSpPr>
        <p:spPr bwMode="auto">
          <a:xfrm>
            <a:off x="1692275" y="4027488"/>
            <a:ext cx="1223963" cy="679450"/>
          </a:xfrm>
          <a:prstGeom prst="rect">
            <a:avLst/>
          </a:prstGeom>
          <a:solidFill>
            <a:srgbClr val="037C03"/>
          </a:solidFill>
          <a:ln w="12700">
            <a:solidFill>
              <a:srgbClr val="000000"/>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FFFFFF"/>
              </a:solidFill>
              <a:cs typeface="Arial" pitchFamily="34" charset="0"/>
            </a:endParaRPr>
          </a:p>
        </p:txBody>
      </p:sp>
      <p:sp>
        <p:nvSpPr>
          <p:cNvPr id="12294" name="Rectangle 5"/>
          <p:cNvSpPr>
            <a:spLocks noChangeArrowheads="1"/>
          </p:cNvSpPr>
          <p:nvPr/>
        </p:nvSpPr>
        <p:spPr bwMode="auto">
          <a:xfrm>
            <a:off x="1692275" y="3217863"/>
            <a:ext cx="1223963" cy="687387"/>
          </a:xfrm>
          <a:prstGeom prst="rect">
            <a:avLst/>
          </a:prstGeom>
          <a:solidFill>
            <a:srgbClr val="037C03"/>
          </a:solidFill>
          <a:ln w="12700">
            <a:solidFill>
              <a:srgbClr val="000000"/>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FFFFFF"/>
              </a:solidFill>
              <a:cs typeface="Arial" pitchFamily="34" charset="0"/>
            </a:endParaRPr>
          </a:p>
        </p:txBody>
      </p:sp>
      <p:sp>
        <p:nvSpPr>
          <p:cNvPr id="12295" name="Rectangle 6"/>
          <p:cNvSpPr>
            <a:spLocks noChangeArrowheads="1"/>
          </p:cNvSpPr>
          <p:nvPr/>
        </p:nvSpPr>
        <p:spPr bwMode="auto">
          <a:xfrm>
            <a:off x="1692275" y="2414588"/>
            <a:ext cx="1223963" cy="687387"/>
          </a:xfrm>
          <a:prstGeom prst="rect">
            <a:avLst/>
          </a:prstGeom>
          <a:solidFill>
            <a:srgbClr val="037C03"/>
          </a:solidFill>
          <a:ln w="12700">
            <a:solidFill>
              <a:srgbClr val="000000"/>
            </a:solidFill>
            <a:miter lim="800000"/>
            <a:headEnd/>
            <a:tailEnd/>
          </a:ln>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FFFFFF"/>
              </a:solidFill>
              <a:cs typeface="Arial" pitchFamily="34" charset="0"/>
            </a:endParaRPr>
          </a:p>
        </p:txBody>
      </p:sp>
      <p:sp>
        <p:nvSpPr>
          <p:cNvPr id="12296" name="Rectangle 7"/>
          <p:cNvSpPr>
            <a:spLocks noChangeArrowheads="1"/>
          </p:cNvSpPr>
          <p:nvPr/>
        </p:nvSpPr>
        <p:spPr bwMode="auto">
          <a:xfrm>
            <a:off x="3217863" y="4040188"/>
            <a:ext cx="906462" cy="677862"/>
          </a:xfrm>
          <a:prstGeom prst="rect">
            <a:avLst/>
          </a:prstGeom>
          <a:solidFill>
            <a:srgbClr val="90AAFC"/>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297" name="Rectangle 8"/>
          <p:cNvSpPr>
            <a:spLocks noChangeArrowheads="1"/>
          </p:cNvSpPr>
          <p:nvPr/>
        </p:nvSpPr>
        <p:spPr bwMode="auto">
          <a:xfrm>
            <a:off x="4346575" y="4041775"/>
            <a:ext cx="873125" cy="677863"/>
          </a:xfrm>
          <a:prstGeom prst="rect">
            <a:avLst/>
          </a:prstGeom>
          <a:solidFill>
            <a:srgbClr val="FEC168"/>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298" name="Rectangle 9"/>
          <p:cNvSpPr>
            <a:spLocks noChangeArrowheads="1"/>
          </p:cNvSpPr>
          <p:nvPr/>
        </p:nvSpPr>
        <p:spPr bwMode="auto">
          <a:xfrm>
            <a:off x="3217863" y="3225800"/>
            <a:ext cx="922337" cy="685800"/>
          </a:xfrm>
          <a:prstGeom prst="rect">
            <a:avLst/>
          </a:prstGeom>
          <a:solidFill>
            <a:srgbClr val="547CFA"/>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299" name="Rectangle 10"/>
          <p:cNvSpPr>
            <a:spLocks noChangeArrowheads="1"/>
          </p:cNvSpPr>
          <p:nvPr/>
        </p:nvSpPr>
        <p:spPr bwMode="auto">
          <a:xfrm>
            <a:off x="4349750" y="3254375"/>
            <a:ext cx="869950" cy="685800"/>
          </a:xfrm>
          <a:prstGeom prst="rect">
            <a:avLst/>
          </a:prstGeom>
          <a:solidFill>
            <a:srgbClr val="FEAD36"/>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0" name="Rectangle 11"/>
          <p:cNvSpPr>
            <a:spLocks noChangeArrowheads="1"/>
          </p:cNvSpPr>
          <p:nvPr/>
        </p:nvSpPr>
        <p:spPr bwMode="auto">
          <a:xfrm>
            <a:off x="3217863" y="2441575"/>
            <a:ext cx="922337" cy="685800"/>
          </a:xfrm>
          <a:prstGeom prst="rect">
            <a:avLst/>
          </a:prstGeom>
          <a:solidFill>
            <a:srgbClr val="0534C9"/>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1" name="Rectangle 12"/>
          <p:cNvSpPr>
            <a:spLocks noChangeArrowheads="1"/>
          </p:cNvSpPr>
          <p:nvPr/>
        </p:nvSpPr>
        <p:spPr bwMode="auto">
          <a:xfrm>
            <a:off x="4346575" y="2460625"/>
            <a:ext cx="863600" cy="685800"/>
          </a:xfrm>
          <a:prstGeom prst="rect">
            <a:avLst/>
          </a:prstGeom>
          <a:solidFill>
            <a:srgbClr val="E38801"/>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2" name="Rectangle 13"/>
          <p:cNvSpPr>
            <a:spLocks noChangeArrowheads="1"/>
          </p:cNvSpPr>
          <p:nvPr/>
        </p:nvSpPr>
        <p:spPr bwMode="auto">
          <a:xfrm>
            <a:off x="7680325" y="4841875"/>
            <a:ext cx="1068388" cy="677863"/>
          </a:xfrm>
          <a:prstGeom prst="rect">
            <a:avLst/>
          </a:prstGeom>
          <a:solidFill>
            <a:srgbClr val="F76681"/>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3" name="Rectangle 14"/>
          <p:cNvSpPr>
            <a:spLocks noChangeArrowheads="1"/>
          </p:cNvSpPr>
          <p:nvPr/>
        </p:nvSpPr>
        <p:spPr bwMode="auto">
          <a:xfrm>
            <a:off x="7656513" y="4033838"/>
            <a:ext cx="1092200" cy="685800"/>
          </a:xfrm>
          <a:prstGeom prst="rect">
            <a:avLst/>
          </a:prstGeom>
          <a:solidFill>
            <a:srgbClr val="E5405D"/>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4" name="Rectangle 15"/>
          <p:cNvSpPr>
            <a:spLocks noChangeArrowheads="1"/>
          </p:cNvSpPr>
          <p:nvPr/>
        </p:nvSpPr>
        <p:spPr bwMode="auto">
          <a:xfrm>
            <a:off x="7658100" y="3214688"/>
            <a:ext cx="1090613" cy="685800"/>
          </a:xfrm>
          <a:prstGeom prst="rect">
            <a:avLst/>
          </a:prstGeom>
          <a:solidFill>
            <a:srgbClr val="CF0E30"/>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05" name="Rectangle 16"/>
          <p:cNvSpPr>
            <a:spLocks noChangeArrowheads="1"/>
          </p:cNvSpPr>
          <p:nvPr/>
        </p:nvSpPr>
        <p:spPr bwMode="auto">
          <a:xfrm>
            <a:off x="1547813" y="1808507"/>
            <a:ext cx="1670050"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r>
              <a:rPr lang="fr-BE" altLang="en-US" sz="1400" b="1" dirty="0" err="1" smtClean="0">
                <a:solidFill>
                  <a:srgbClr val="A50021"/>
                </a:solidFill>
              </a:rPr>
              <a:t>Results</a:t>
            </a:r>
            <a:r>
              <a:rPr lang="fr-BE" altLang="en-US" sz="1400" b="1" dirty="0" smtClean="0">
                <a:solidFill>
                  <a:srgbClr val="A50021"/>
                </a:solidFill>
              </a:rPr>
              <a:t> Chain</a:t>
            </a:r>
            <a:endParaRPr lang="fr-BE" altLang="en-US" sz="1400" b="1" dirty="0">
              <a:solidFill>
                <a:srgbClr val="A50021"/>
              </a:solidFill>
            </a:endParaRPr>
          </a:p>
        </p:txBody>
      </p:sp>
      <p:sp>
        <p:nvSpPr>
          <p:cNvPr id="12306" name="Rectangle 17"/>
          <p:cNvSpPr>
            <a:spLocks noChangeArrowheads="1"/>
          </p:cNvSpPr>
          <p:nvPr/>
        </p:nvSpPr>
        <p:spPr bwMode="auto">
          <a:xfrm>
            <a:off x="3059832" y="1916457"/>
            <a:ext cx="13033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spcBef>
                <a:spcPct val="50000"/>
              </a:spcBef>
            </a:pPr>
            <a:r>
              <a:rPr lang="en-GB" altLang="en-US" sz="1400" b="1" dirty="0">
                <a:solidFill>
                  <a:srgbClr val="A50021"/>
                </a:solidFill>
              </a:rPr>
              <a:t>Indicators</a:t>
            </a:r>
          </a:p>
        </p:txBody>
      </p:sp>
      <p:sp>
        <p:nvSpPr>
          <p:cNvPr id="12307" name="Rectangle 18"/>
          <p:cNvSpPr>
            <a:spLocks noChangeArrowheads="1"/>
          </p:cNvSpPr>
          <p:nvPr/>
        </p:nvSpPr>
        <p:spPr bwMode="auto">
          <a:xfrm>
            <a:off x="6273800" y="1700808"/>
            <a:ext cx="1406525" cy="736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spcBef>
                <a:spcPct val="50000"/>
              </a:spcBef>
            </a:pPr>
            <a:r>
              <a:rPr lang="fr-BE" altLang="en-US" sz="1400" b="1" dirty="0">
                <a:solidFill>
                  <a:srgbClr val="A50021"/>
                </a:solidFill>
              </a:rPr>
              <a:t>Sources </a:t>
            </a:r>
            <a:r>
              <a:rPr lang="fr-BE" altLang="en-US" sz="1400" b="1" dirty="0" smtClean="0">
                <a:solidFill>
                  <a:srgbClr val="A50021"/>
                </a:solidFill>
              </a:rPr>
              <a:t>&amp; </a:t>
            </a:r>
            <a:r>
              <a:rPr lang="fr-BE" altLang="en-US" sz="1400" b="1" dirty="0" err="1" smtClean="0">
                <a:solidFill>
                  <a:srgbClr val="A50021"/>
                </a:solidFill>
              </a:rPr>
              <a:t>means</a:t>
            </a:r>
            <a:r>
              <a:rPr lang="fr-BE" altLang="en-US" sz="1400" b="1" dirty="0" smtClean="0">
                <a:solidFill>
                  <a:srgbClr val="A50021"/>
                </a:solidFill>
              </a:rPr>
              <a:t> of </a:t>
            </a:r>
            <a:r>
              <a:rPr lang="fr-BE" altLang="en-US" sz="1400" b="1" dirty="0" err="1">
                <a:solidFill>
                  <a:srgbClr val="A50021"/>
                </a:solidFill>
              </a:rPr>
              <a:t>verification</a:t>
            </a:r>
            <a:endParaRPr lang="fr-BE" altLang="en-US" sz="1400" b="1" dirty="0">
              <a:solidFill>
                <a:srgbClr val="A50021"/>
              </a:solidFill>
            </a:endParaRPr>
          </a:p>
        </p:txBody>
      </p:sp>
      <p:sp>
        <p:nvSpPr>
          <p:cNvPr id="12308" name="Rectangle 19"/>
          <p:cNvSpPr>
            <a:spLocks noChangeArrowheads="1"/>
          </p:cNvSpPr>
          <p:nvPr/>
        </p:nvSpPr>
        <p:spPr bwMode="auto">
          <a:xfrm>
            <a:off x="7596336" y="1916251"/>
            <a:ext cx="1498600"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spcBef>
                <a:spcPct val="50000"/>
              </a:spcBef>
            </a:pPr>
            <a:r>
              <a:rPr lang="fr-BE" altLang="en-US" sz="1400" b="1" dirty="0" err="1">
                <a:solidFill>
                  <a:srgbClr val="A50021"/>
                </a:solidFill>
              </a:rPr>
              <a:t>Assumptions</a:t>
            </a:r>
            <a:endParaRPr lang="fr-BE" altLang="en-US" sz="1400" b="1" dirty="0">
              <a:solidFill>
                <a:srgbClr val="A50021"/>
              </a:solidFill>
            </a:endParaRPr>
          </a:p>
        </p:txBody>
      </p:sp>
      <p:sp>
        <p:nvSpPr>
          <p:cNvPr id="12309" name="Rectangle 20"/>
          <p:cNvSpPr>
            <a:spLocks noChangeArrowheads="1"/>
          </p:cNvSpPr>
          <p:nvPr/>
        </p:nvSpPr>
        <p:spPr bwMode="auto">
          <a:xfrm>
            <a:off x="179388" y="2389188"/>
            <a:ext cx="159861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50000"/>
              </a:spcBef>
            </a:pPr>
            <a:r>
              <a:rPr lang="en-GB" altLang="en-US" sz="1600" b="1" dirty="0" smtClean="0">
                <a:solidFill>
                  <a:srgbClr val="A50021"/>
                </a:solidFill>
              </a:rPr>
              <a:t>Impact(s)/ </a:t>
            </a:r>
            <a:r>
              <a:rPr lang="en-GB" altLang="en-US" sz="1600" dirty="0">
                <a:solidFill>
                  <a:srgbClr val="A50021"/>
                </a:solidFill>
              </a:rPr>
              <a:t>(Overall objective</a:t>
            </a:r>
            <a:r>
              <a:rPr lang="en-GB" altLang="en-US" sz="1600" b="1" dirty="0">
                <a:solidFill>
                  <a:srgbClr val="A50021"/>
                </a:solidFill>
              </a:rPr>
              <a:t>)</a:t>
            </a:r>
          </a:p>
        </p:txBody>
      </p:sp>
      <p:sp>
        <p:nvSpPr>
          <p:cNvPr id="12310" name="Rectangle 21"/>
          <p:cNvSpPr>
            <a:spLocks noChangeArrowheads="1"/>
          </p:cNvSpPr>
          <p:nvPr/>
        </p:nvSpPr>
        <p:spPr bwMode="auto">
          <a:xfrm>
            <a:off x="115888" y="3429000"/>
            <a:ext cx="1598612"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50000"/>
              </a:spcBef>
            </a:pPr>
            <a:r>
              <a:rPr lang="en-GB" altLang="en-US" sz="1600" b="1" dirty="0" smtClean="0">
                <a:solidFill>
                  <a:srgbClr val="A50021"/>
                </a:solidFill>
              </a:rPr>
              <a:t>Outcome </a:t>
            </a:r>
            <a:r>
              <a:rPr lang="en-GB" altLang="en-US" sz="1600" dirty="0" smtClean="0">
                <a:solidFill>
                  <a:srgbClr val="A50021"/>
                </a:solidFill>
              </a:rPr>
              <a:t>(Specific objective)</a:t>
            </a:r>
            <a:endParaRPr lang="fr-BE" altLang="en-US" sz="1600" dirty="0">
              <a:solidFill>
                <a:srgbClr val="A50021"/>
              </a:solidFill>
            </a:endParaRPr>
          </a:p>
        </p:txBody>
      </p:sp>
      <p:sp>
        <p:nvSpPr>
          <p:cNvPr id="12311" name="Rectangle 22"/>
          <p:cNvSpPr>
            <a:spLocks noChangeArrowheads="1"/>
          </p:cNvSpPr>
          <p:nvPr/>
        </p:nvSpPr>
        <p:spPr bwMode="auto">
          <a:xfrm>
            <a:off x="179388" y="4141788"/>
            <a:ext cx="1598612"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50000"/>
              </a:spcBef>
            </a:pPr>
            <a:r>
              <a:rPr lang="en-GB" altLang="en-US" sz="1600" b="1" dirty="0" smtClean="0">
                <a:solidFill>
                  <a:srgbClr val="A50021"/>
                </a:solidFill>
              </a:rPr>
              <a:t>Outputs</a:t>
            </a:r>
            <a:endParaRPr lang="en-GB" altLang="en-US" sz="1600" dirty="0">
              <a:solidFill>
                <a:srgbClr val="A50021"/>
              </a:solidFill>
            </a:endParaRPr>
          </a:p>
          <a:p>
            <a:pPr>
              <a:spcBef>
                <a:spcPct val="50000"/>
              </a:spcBef>
            </a:pPr>
            <a:endParaRPr lang="fr-BE" altLang="en-US" sz="1600" b="1" dirty="0">
              <a:solidFill>
                <a:srgbClr val="CC3300"/>
              </a:solidFill>
              <a:cs typeface="Arial" pitchFamily="34" charset="0"/>
            </a:endParaRPr>
          </a:p>
        </p:txBody>
      </p:sp>
      <p:sp>
        <p:nvSpPr>
          <p:cNvPr id="12312" name="Rectangle 23"/>
          <p:cNvSpPr>
            <a:spLocks noChangeArrowheads="1"/>
          </p:cNvSpPr>
          <p:nvPr/>
        </p:nvSpPr>
        <p:spPr bwMode="auto">
          <a:xfrm>
            <a:off x="179388" y="4916488"/>
            <a:ext cx="1598612"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50000"/>
              </a:spcBef>
            </a:pPr>
            <a:r>
              <a:rPr lang="en-GB" altLang="en-US" sz="1600" b="1">
                <a:solidFill>
                  <a:srgbClr val="A50021"/>
                </a:solidFill>
              </a:rPr>
              <a:t>Activities</a:t>
            </a:r>
          </a:p>
          <a:p>
            <a:pPr>
              <a:spcBef>
                <a:spcPct val="10000"/>
              </a:spcBef>
            </a:pPr>
            <a:r>
              <a:rPr lang="en-GB" altLang="en-US" sz="1600" b="1">
                <a:solidFill>
                  <a:srgbClr val="A50021"/>
                </a:solidFill>
              </a:rPr>
              <a:t>(optional)</a:t>
            </a:r>
            <a:endParaRPr lang="fr-BE" altLang="en-US" sz="1600" b="1">
              <a:solidFill>
                <a:srgbClr val="A50021"/>
              </a:solidFill>
            </a:endParaRPr>
          </a:p>
        </p:txBody>
      </p:sp>
      <p:sp>
        <p:nvSpPr>
          <p:cNvPr id="12313" name="Rectangle 17"/>
          <p:cNvSpPr>
            <a:spLocks noChangeArrowheads="1"/>
          </p:cNvSpPr>
          <p:nvPr/>
        </p:nvSpPr>
        <p:spPr bwMode="auto">
          <a:xfrm>
            <a:off x="5300191" y="1916251"/>
            <a:ext cx="999009" cy="3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spcBef>
                <a:spcPct val="50000"/>
              </a:spcBef>
            </a:pPr>
            <a:r>
              <a:rPr lang="fr-BE" altLang="en-US" sz="1400" b="1" dirty="0" err="1">
                <a:solidFill>
                  <a:srgbClr val="A50021"/>
                </a:solidFill>
              </a:rPr>
              <a:t>Targets</a:t>
            </a:r>
            <a:endParaRPr lang="en-GB" altLang="en-US" sz="1400" b="1" dirty="0">
              <a:solidFill>
                <a:srgbClr val="A50021"/>
              </a:solidFill>
            </a:endParaRPr>
          </a:p>
        </p:txBody>
      </p:sp>
      <p:sp>
        <p:nvSpPr>
          <p:cNvPr id="12314" name="Rectangle 12"/>
          <p:cNvSpPr>
            <a:spLocks noChangeArrowheads="1"/>
          </p:cNvSpPr>
          <p:nvPr/>
        </p:nvSpPr>
        <p:spPr bwMode="auto">
          <a:xfrm>
            <a:off x="6529388" y="3254375"/>
            <a:ext cx="939800" cy="685800"/>
          </a:xfrm>
          <a:prstGeom prst="rect">
            <a:avLst/>
          </a:prstGeom>
          <a:solidFill>
            <a:srgbClr val="E38801"/>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15" name="Rectangle 12"/>
          <p:cNvSpPr>
            <a:spLocks noChangeArrowheads="1"/>
          </p:cNvSpPr>
          <p:nvPr/>
        </p:nvSpPr>
        <p:spPr bwMode="auto">
          <a:xfrm>
            <a:off x="6516688" y="2460625"/>
            <a:ext cx="938212" cy="685800"/>
          </a:xfrm>
          <a:prstGeom prst="rect">
            <a:avLst/>
          </a:prstGeom>
          <a:solidFill>
            <a:srgbClr val="E38801"/>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16" name="Rectangle 12"/>
          <p:cNvSpPr>
            <a:spLocks noChangeArrowheads="1"/>
          </p:cNvSpPr>
          <p:nvPr/>
        </p:nvSpPr>
        <p:spPr bwMode="auto">
          <a:xfrm>
            <a:off x="6532563" y="4041775"/>
            <a:ext cx="912812" cy="685800"/>
          </a:xfrm>
          <a:prstGeom prst="rect">
            <a:avLst/>
          </a:prstGeom>
          <a:solidFill>
            <a:srgbClr val="E38801"/>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17" name="Rectangle 12"/>
          <p:cNvSpPr>
            <a:spLocks noChangeArrowheads="1"/>
          </p:cNvSpPr>
          <p:nvPr/>
        </p:nvSpPr>
        <p:spPr bwMode="auto">
          <a:xfrm>
            <a:off x="5410200" y="2460625"/>
            <a:ext cx="863600" cy="685800"/>
          </a:xfrm>
          <a:prstGeom prst="rect">
            <a:avLst/>
          </a:prstGeom>
          <a:solidFill>
            <a:srgbClr val="FFFF00"/>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18" name="Rectangle 12"/>
          <p:cNvSpPr>
            <a:spLocks noChangeArrowheads="1"/>
          </p:cNvSpPr>
          <p:nvPr/>
        </p:nvSpPr>
        <p:spPr bwMode="auto">
          <a:xfrm>
            <a:off x="5410200" y="3254375"/>
            <a:ext cx="863600" cy="685800"/>
          </a:xfrm>
          <a:prstGeom prst="rect">
            <a:avLst/>
          </a:prstGeom>
          <a:solidFill>
            <a:srgbClr val="FFFF00"/>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19" name="Rectangle 12"/>
          <p:cNvSpPr>
            <a:spLocks noChangeArrowheads="1"/>
          </p:cNvSpPr>
          <p:nvPr/>
        </p:nvSpPr>
        <p:spPr bwMode="auto">
          <a:xfrm>
            <a:off x="5435600" y="4021138"/>
            <a:ext cx="863600" cy="685800"/>
          </a:xfrm>
          <a:prstGeom prst="rect">
            <a:avLst/>
          </a:prstGeom>
          <a:solidFill>
            <a:srgbClr val="FFFF00"/>
          </a:solidFill>
          <a:ln w="127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en-US" sz="4000">
              <a:solidFill>
                <a:srgbClr val="000000"/>
              </a:solidFill>
              <a:latin typeface="Arial Narrow" pitchFamily="34" charset="0"/>
              <a:cs typeface="Arial" pitchFamily="34" charset="0"/>
            </a:endParaRPr>
          </a:p>
        </p:txBody>
      </p:sp>
      <p:sp>
        <p:nvSpPr>
          <p:cNvPr id="12320" name="Rectangle 17"/>
          <p:cNvSpPr>
            <a:spLocks noChangeArrowheads="1"/>
          </p:cNvSpPr>
          <p:nvPr/>
        </p:nvSpPr>
        <p:spPr bwMode="auto">
          <a:xfrm>
            <a:off x="4139952" y="1916457"/>
            <a:ext cx="12160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a:spcBef>
                <a:spcPct val="50000"/>
              </a:spcBef>
            </a:pPr>
            <a:r>
              <a:rPr lang="fr-BE" altLang="en-US" sz="1400" b="1" dirty="0">
                <a:solidFill>
                  <a:srgbClr val="A50021"/>
                </a:solidFill>
              </a:rPr>
              <a:t> </a:t>
            </a:r>
            <a:r>
              <a:rPr lang="fr-BE" altLang="en-US" sz="1400" b="1" dirty="0" err="1">
                <a:solidFill>
                  <a:srgbClr val="A50021"/>
                </a:solidFill>
              </a:rPr>
              <a:t>Baselines</a:t>
            </a:r>
            <a:endParaRPr lang="en-GB" altLang="en-US" sz="1400" b="1" dirty="0">
              <a:solidFill>
                <a:srgbClr val="A50021"/>
              </a:solidFill>
            </a:endParaRPr>
          </a:p>
        </p:txBody>
      </p:sp>
      <p:sp>
        <p:nvSpPr>
          <p:cNvPr id="33" name="Rectangle 13"/>
          <p:cNvSpPr>
            <a:spLocks noChangeArrowheads="1"/>
          </p:cNvSpPr>
          <p:nvPr/>
        </p:nvSpPr>
        <p:spPr bwMode="auto">
          <a:xfrm>
            <a:off x="7668344" y="5631458"/>
            <a:ext cx="1068389" cy="677862"/>
          </a:xfrm>
          <a:prstGeom prst="rect">
            <a:avLst/>
          </a:prstGeom>
          <a:solidFill>
            <a:srgbClr val="FBB3C1"/>
          </a:solidFill>
          <a:ln w="12700">
            <a:solidFill>
              <a:schemeClr val="tx1"/>
            </a:solidFill>
            <a:miter lim="800000"/>
            <a:headEnd/>
            <a:tailEnd/>
          </a:ln>
        </p:spPr>
        <p:txBody>
          <a:bodyPr wrap="none" anchor="ctr"/>
          <a:lstStyle/>
          <a:p>
            <a:pPr eaLnBrk="0" hangingPunct="0"/>
            <a:endParaRPr lang="fr-BE" altLang="fr-FR" sz="4000" dirty="0">
              <a:solidFill>
                <a:srgbClr val="000000"/>
              </a:solidFill>
              <a:latin typeface="Arial Narrow" pitchFamily="34" charset="0"/>
              <a:cs typeface="Arial" charset="0"/>
            </a:endParaRPr>
          </a:p>
        </p:txBody>
      </p:sp>
      <p:sp>
        <p:nvSpPr>
          <p:cNvPr id="2" name="ZoneTexte 1"/>
          <p:cNvSpPr txBox="1"/>
          <p:nvPr/>
        </p:nvSpPr>
        <p:spPr>
          <a:xfrm>
            <a:off x="1619672" y="2339598"/>
            <a:ext cx="1440011" cy="3375779"/>
          </a:xfrm>
          <a:prstGeom prst="ellipse">
            <a:avLst/>
          </a:prstGeom>
          <a:noFill/>
          <a:ln w="57150">
            <a:solidFill>
              <a:schemeClr val="tx1"/>
            </a:solidFill>
          </a:ln>
        </p:spPr>
        <p:txBody>
          <a:bodyPr wrap="square" rtlCol="0">
            <a:spAutoFit/>
          </a:bodyPr>
          <a:lstStyle/>
          <a:p>
            <a:pPr algn="ctr"/>
            <a:endParaRPr lang="en-US" sz="5000" b="1" dirty="0" smtClean="0"/>
          </a:p>
          <a:p>
            <a:pPr algn="ctr"/>
            <a:r>
              <a:rPr lang="en-US" sz="5000" b="1" dirty="0" smtClean="0">
                <a:solidFill>
                  <a:schemeClr val="tx1"/>
                </a:solidFill>
              </a:rPr>
              <a:t>1</a:t>
            </a:r>
          </a:p>
          <a:p>
            <a:pPr algn="ctr"/>
            <a:endParaRPr lang="en-US" sz="5000" b="1" dirty="0"/>
          </a:p>
        </p:txBody>
      </p:sp>
      <p:sp>
        <p:nvSpPr>
          <p:cNvPr id="35" name="ZoneTexte 34"/>
          <p:cNvSpPr txBox="1"/>
          <p:nvPr/>
        </p:nvSpPr>
        <p:spPr>
          <a:xfrm>
            <a:off x="7494513" y="3019048"/>
            <a:ext cx="1440011" cy="3375779"/>
          </a:xfrm>
          <a:prstGeom prst="ellipse">
            <a:avLst/>
          </a:prstGeom>
          <a:noFill/>
          <a:ln w="57150">
            <a:solidFill>
              <a:schemeClr val="tx1"/>
            </a:solidFill>
          </a:ln>
        </p:spPr>
        <p:txBody>
          <a:bodyPr wrap="square" rtlCol="0">
            <a:spAutoFit/>
          </a:bodyPr>
          <a:lstStyle/>
          <a:p>
            <a:pPr algn="ctr"/>
            <a:endParaRPr lang="en-US" sz="5000" b="1" dirty="0" smtClean="0"/>
          </a:p>
          <a:p>
            <a:pPr algn="ctr"/>
            <a:r>
              <a:rPr lang="en-US" sz="5000" b="1" dirty="0">
                <a:solidFill>
                  <a:schemeClr val="tx1"/>
                </a:solidFill>
              </a:rPr>
              <a:t>2</a:t>
            </a:r>
            <a:endParaRPr lang="en-US" sz="5000" b="1" dirty="0" smtClean="0">
              <a:solidFill>
                <a:schemeClr val="tx1"/>
              </a:solidFill>
            </a:endParaRPr>
          </a:p>
          <a:p>
            <a:pPr algn="ctr"/>
            <a:endParaRPr lang="en-US" sz="5000" b="1" dirty="0"/>
          </a:p>
        </p:txBody>
      </p:sp>
      <p:sp>
        <p:nvSpPr>
          <p:cNvPr id="36" name="ZoneTexte 35"/>
          <p:cNvSpPr txBox="1"/>
          <p:nvPr/>
        </p:nvSpPr>
        <p:spPr>
          <a:xfrm>
            <a:off x="3369469" y="2719428"/>
            <a:ext cx="3866827" cy="1644610"/>
          </a:xfrm>
          <a:prstGeom prst="ellipse">
            <a:avLst/>
          </a:prstGeom>
          <a:noFill/>
          <a:ln w="57150">
            <a:solidFill>
              <a:schemeClr val="tx1"/>
            </a:solidFill>
          </a:ln>
        </p:spPr>
        <p:txBody>
          <a:bodyPr wrap="square" rtlCol="0">
            <a:spAutoFit/>
          </a:bodyPr>
          <a:lstStyle/>
          <a:p>
            <a:pPr algn="ctr"/>
            <a:endParaRPr lang="en-US" sz="1000" b="1" dirty="0" smtClean="0">
              <a:solidFill>
                <a:schemeClr val="tx1"/>
              </a:solidFill>
            </a:endParaRPr>
          </a:p>
          <a:p>
            <a:pPr algn="ctr"/>
            <a:r>
              <a:rPr lang="en-US" sz="5000" b="1" dirty="0" smtClean="0">
                <a:solidFill>
                  <a:schemeClr val="tx1"/>
                </a:solidFill>
              </a:rPr>
              <a:t>3</a:t>
            </a:r>
          </a:p>
          <a:p>
            <a:pPr algn="ctr"/>
            <a:endParaRPr lang="en-US" sz="1000" b="1" dirty="0"/>
          </a:p>
        </p:txBody>
      </p:sp>
      <p:sp>
        <p:nvSpPr>
          <p:cNvPr id="3" name="Flèche vers le bas 2"/>
          <p:cNvSpPr/>
          <p:nvPr/>
        </p:nvSpPr>
        <p:spPr bwMode="auto">
          <a:xfrm>
            <a:off x="2033686" y="4494691"/>
            <a:ext cx="611982" cy="726118"/>
          </a:xfrm>
          <a:prstGeom prst="down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38" name="Flèche vers le bas 37"/>
          <p:cNvSpPr/>
          <p:nvPr/>
        </p:nvSpPr>
        <p:spPr bwMode="auto">
          <a:xfrm>
            <a:off x="1998265" y="2835438"/>
            <a:ext cx="611982" cy="726118"/>
          </a:xfrm>
          <a:prstGeom prst="down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39" name="Flèche vers le bas 38"/>
          <p:cNvSpPr/>
          <p:nvPr/>
        </p:nvSpPr>
        <p:spPr bwMode="auto">
          <a:xfrm rot="10800000">
            <a:off x="7908528" y="5093331"/>
            <a:ext cx="611982" cy="726118"/>
          </a:xfrm>
          <a:prstGeom prst="down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40" name="Flèche vers le bas 39"/>
          <p:cNvSpPr/>
          <p:nvPr/>
        </p:nvSpPr>
        <p:spPr bwMode="auto">
          <a:xfrm rot="10800000">
            <a:off x="7908528" y="3537429"/>
            <a:ext cx="611982" cy="726118"/>
          </a:xfrm>
          <a:prstGeom prst="down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41" name="Flèche vers le bas 40"/>
          <p:cNvSpPr/>
          <p:nvPr/>
        </p:nvSpPr>
        <p:spPr bwMode="auto">
          <a:xfrm rot="16200000">
            <a:off x="4077096" y="3277204"/>
            <a:ext cx="611982" cy="726118"/>
          </a:xfrm>
          <a:prstGeom prst="down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42" name="Flèche vers le bas 41"/>
          <p:cNvSpPr/>
          <p:nvPr/>
        </p:nvSpPr>
        <p:spPr bwMode="auto">
          <a:xfrm rot="5400000">
            <a:off x="5919174" y="3277205"/>
            <a:ext cx="611982" cy="726118"/>
          </a:xfrm>
          <a:prstGeom prst="down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4" name="Espace réservé du numéro de diapositive 3"/>
          <p:cNvSpPr>
            <a:spLocks noGrp="1"/>
          </p:cNvSpPr>
          <p:nvPr>
            <p:ph type="sldNum" sz="quarter" idx="12"/>
          </p:nvPr>
        </p:nvSpPr>
        <p:spPr>
          <a:xfrm>
            <a:off x="6553200" y="6409134"/>
            <a:ext cx="2133600" cy="476250"/>
          </a:xfrm>
        </p:spPr>
        <p:txBody>
          <a:bodyPr/>
          <a:lstStyle/>
          <a:p>
            <a:pPr>
              <a:defRPr/>
            </a:pPr>
            <a:fld id="{E9D608C9-FF2E-486D-9567-7BEDD8269FBF}" type="slidenum">
              <a:rPr lang="en-GB" smtClean="0"/>
              <a:pPr>
                <a:defRPr/>
              </a:pPr>
              <a:t>6</a:t>
            </a:fld>
            <a:endParaRPr lang="en-GB"/>
          </a:p>
        </p:txBody>
      </p:sp>
    </p:spTree>
    <p:extLst>
      <p:ext uri="{BB962C8B-B14F-4D97-AF65-F5344CB8AC3E}">
        <p14:creationId xmlns:p14="http://schemas.microsoft.com/office/powerpoint/2010/main" val="421002721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u numéro de diapositive 3"/>
          <p:cNvSpPr>
            <a:spLocks noGrp="1"/>
          </p:cNvSpPr>
          <p:nvPr>
            <p:ph type="sldNum" sz="quarter" idx="12"/>
          </p:nvPr>
        </p:nvSpPr>
        <p:spPr>
          <a:xfrm>
            <a:off x="6974904" y="6553150"/>
            <a:ext cx="2133600" cy="476250"/>
          </a:xfrm>
          <a:noFill/>
        </p:spPr>
        <p:txBody>
          <a:bodyPr/>
          <a:lstStyle/>
          <a:p>
            <a:fld id="{1324C48E-9BE5-4C69-9BC4-8AAF1EFB352E}" type="slidenum">
              <a:rPr lang="en-GB" altLang="fr-FR" smtClean="0">
                <a:solidFill>
                  <a:srgbClr val="0F5494"/>
                </a:solidFill>
              </a:rPr>
              <a:pPr/>
              <a:t>7</a:t>
            </a:fld>
            <a:endParaRPr lang="en-GB" altLang="fr-FR" smtClean="0">
              <a:solidFill>
                <a:srgbClr val="0F5494"/>
              </a:solidFill>
            </a:endParaRPr>
          </a:p>
        </p:txBody>
      </p:sp>
      <p:sp>
        <p:nvSpPr>
          <p:cNvPr id="11267" name="Rectangle 2"/>
          <p:cNvSpPr>
            <a:spLocks noGrp="1" noChangeArrowheads="1"/>
          </p:cNvSpPr>
          <p:nvPr>
            <p:ph type="title" idx="4294967295"/>
          </p:nvPr>
        </p:nvSpPr>
        <p:spPr>
          <a:xfrm>
            <a:off x="0" y="1285875"/>
            <a:ext cx="9144000" cy="412750"/>
          </a:xfrm>
        </p:spPr>
        <p:txBody>
          <a:bodyPr/>
          <a:lstStyle/>
          <a:p>
            <a:pPr indent="0" algn="ctr" eaLnBrk="1" hangingPunct="1"/>
            <a:r>
              <a:rPr lang="en-US" altLang="fr-FR" smtClean="0"/>
              <a:t>Writing objective statements</a:t>
            </a:r>
            <a:endParaRPr lang="fr-BE" altLang="fr-FR" smtClean="0"/>
          </a:p>
        </p:txBody>
      </p:sp>
      <p:sp>
        <p:nvSpPr>
          <p:cNvPr id="11268" name="Rectangle 3"/>
          <p:cNvSpPr>
            <a:spLocks noChangeArrowheads="1"/>
          </p:cNvSpPr>
          <p:nvPr/>
        </p:nvSpPr>
        <p:spPr bwMode="auto">
          <a:xfrm>
            <a:off x="357188" y="1857375"/>
            <a:ext cx="7977187" cy="5357813"/>
          </a:xfrm>
          <a:prstGeom prst="rect">
            <a:avLst/>
          </a:prstGeom>
          <a:noFill/>
          <a:ln>
            <a:noFill/>
          </a:ln>
          <a:extLst/>
        </p:spPr>
        <p:txBody>
          <a:bodyPr/>
          <a:lstStyle/>
          <a:p>
            <a:pPr marL="285750" indent="-285750" eaLnBrk="0" hangingPunct="0">
              <a:lnSpc>
                <a:spcPts val="2800"/>
              </a:lnSpc>
              <a:buClr>
                <a:srgbClr val="0F5494"/>
              </a:buClr>
              <a:buFont typeface="Wingdings" pitchFamily="2" charset="2"/>
              <a:buChar char="§"/>
              <a:defRPr/>
            </a:pPr>
            <a:r>
              <a:rPr lang="en-US" sz="1800" dirty="0" smtClean="0">
                <a:cs typeface="Arial" charset="0"/>
              </a:rPr>
              <a:t>Impact </a:t>
            </a:r>
            <a:r>
              <a:rPr lang="en-US" sz="1000" dirty="0" smtClean="0">
                <a:cs typeface="Arial" charset="0"/>
              </a:rPr>
              <a:t>(Overall objectives)</a:t>
            </a:r>
            <a:endParaRPr lang="en-US" sz="1000" dirty="0">
              <a:cs typeface="Arial" charset="0"/>
            </a:endParaRPr>
          </a:p>
          <a:p>
            <a:pPr eaLnBrk="0" hangingPunct="0">
              <a:lnSpc>
                <a:spcPts val="2800"/>
              </a:lnSpc>
              <a:buClr>
                <a:srgbClr val="0F5494"/>
              </a:buClr>
              <a:defRPr/>
            </a:pPr>
            <a:endParaRPr lang="en-US" sz="1800" dirty="0">
              <a:cs typeface="Arial" charset="0"/>
            </a:endParaRPr>
          </a:p>
          <a:p>
            <a:pPr marL="285750" indent="-285750" eaLnBrk="0" hangingPunct="0">
              <a:lnSpc>
                <a:spcPts val="2800"/>
              </a:lnSpc>
              <a:buClr>
                <a:srgbClr val="0F5494"/>
              </a:buClr>
              <a:buFont typeface="Wingdings" pitchFamily="2" charset="2"/>
              <a:buChar char="§"/>
              <a:defRPr/>
            </a:pPr>
            <a:r>
              <a:rPr lang="en-US" sz="1800" dirty="0" smtClean="0">
                <a:cs typeface="Arial" charset="0"/>
              </a:rPr>
              <a:t>Outcome </a:t>
            </a:r>
            <a:r>
              <a:rPr lang="en-US" sz="1000" dirty="0" smtClean="0">
                <a:cs typeface="Arial" charset="0"/>
              </a:rPr>
              <a:t>(Specific Objective)</a:t>
            </a:r>
            <a:endParaRPr lang="en-US" sz="1000" dirty="0">
              <a:cs typeface="Arial" charset="0"/>
            </a:endParaRPr>
          </a:p>
          <a:p>
            <a:pPr marL="285750" indent="-285750" eaLnBrk="0" hangingPunct="0">
              <a:lnSpc>
                <a:spcPts val="2800"/>
              </a:lnSpc>
              <a:buClr>
                <a:srgbClr val="0F5494"/>
              </a:buClr>
              <a:buFont typeface="Wingdings" pitchFamily="2" charset="2"/>
              <a:buChar char="§"/>
              <a:defRPr/>
            </a:pPr>
            <a:endParaRPr lang="en-US" sz="1800" dirty="0">
              <a:cs typeface="Arial" charset="0"/>
            </a:endParaRPr>
          </a:p>
          <a:p>
            <a:pPr marL="285750" indent="-285750" eaLnBrk="0" hangingPunct="0">
              <a:lnSpc>
                <a:spcPts val="2800"/>
              </a:lnSpc>
              <a:buClr>
                <a:srgbClr val="0F5494"/>
              </a:buClr>
              <a:buFont typeface="Wingdings" pitchFamily="2" charset="2"/>
              <a:buChar char="§"/>
              <a:defRPr/>
            </a:pPr>
            <a:endParaRPr lang="en-US" sz="1800" dirty="0">
              <a:cs typeface="Arial" charset="0"/>
            </a:endParaRPr>
          </a:p>
          <a:p>
            <a:pPr marL="285750" indent="-285750" eaLnBrk="0" hangingPunct="0">
              <a:lnSpc>
                <a:spcPts val="2800"/>
              </a:lnSpc>
              <a:buClr>
                <a:srgbClr val="0F5494"/>
              </a:buClr>
              <a:buFont typeface="Wingdings" pitchFamily="2" charset="2"/>
              <a:buChar char="§"/>
              <a:defRPr/>
            </a:pPr>
            <a:r>
              <a:rPr lang="en-US" sz="1800" dirty="0" smtClean="0">
                <a:cs typeface="Arial" charset="0"/>
              </a:rPr>
              <a:t>Outputs</a:t>
            </a:r>
            <a:endParaRPr lang="en-US" sz="1000" dirty="0">
              <a:cs typeface="Arial" charset="0"/>
            </a:endParaRPr>
          </a:p>
          <a:p>
            <a:pPr marL="285750" indent="-285750" eaLnBrk="0" hangingPunct="0">
              <a:lnSpc>
                <a:spcPts val="2800"/>
              </a:lnSpc>
              <a:buClr>
                <a:srgbClr val="0F5494"/>
              </a:buClr>
              <a:buFont typeface="Wingdings" pitchFamily="2" charset="2"/>
              <a:buChar char="§"/>
              <a:defRPr/>
            </a:pPr>
            <a:endParaRPr lang="en-US" sz="1800" dirty="0">
              <a:cs typeface="Arial" charset="0"/>
            </a:endParaRPr>
          </a:p>
          <a:p>
            <a:pPr marL="285750" indent="-285750" eaLnBrk="0" hangingPunct="0">
              <a:lnSpc>
                <a:spcPts val="2800"/>
              </a:lnSpc>
              <a:buClr>
                <a:srgbClr val="0F5494"/>
              </a:buClr>
              <a:buFont typeface="Wingdings" pitchFamily="2" charset="2"/>
              <a:buChar char="§"/>
              <a:defRPr/>
            </a:pPr>
            <a:endParaRPr lang="en-US" sz="1800" dirty="0">
              <a:cs typeface="Arial" charset="0"/>
            </a:endParaRPr>
          </a:p>
          <a:p>
            <a:pPr marL="285750" indent="-285750" eaLnBrk="0" hangingPunct="0">
              <a:lnSpc>
                <a:spcPts val="2800"/>
              </a:lnSpc>
              <a:buClr>
                <a:srgbClr val="0F5494"/>
              </a:buClr>
              <a:buFont typeface="Wingdings" pitchFamily="2" charset="2"/>
              <a:buChar char="§"/>
              <a:defRPr/>
            </a:pPr>
            <a:endParaRPr lang="en-US" sz="1800" dirty="0">
              <a:cs typeface="Arial" charset="0"/>
            </a:endParaRPr>
          </a:p>
          <a:p>
            <a:pPr marL="285750" indent="-285750" eaLnBrk="0" hangingPunct="0">
              <a:lnSpc>
                <a:spcPts val="2800"/>
              </a:lnSpc>
              <a:buClr>
                <a:srgbClr val="0F5494"/>
              </a:buClr>
              <a:buFont typeface="Wingdings" pitchFamily="2" charset="2"/>
              <a:buChar char="§"/>
              <a:defRPr/>
            </a:pPr>
            <a:endParaRPr lang="en-US" sz="1800" dirty="0">
              <a:cs typeface="Arial" charset="0"/>
            </a:endParaRPr>
          </a:p>
          <a:p>
            <a:pPr marL="285750" indent="-285750" eaLnBrk="0" hangingPunct="0">
              <a:lnSpc>
                <a:spcPts val="2800"/>
              </a:lnSpc>
              <a:buClr>
                <a:srgbClr val="0F5494"/>
              </a:buClr>
              <a:buFont typeface="Wingdings" pitchFamily="2" charset="2"/>
              <a:buChar char="§"/>
              <a:defRPr/>
            </a:pPr>
            <a:r>
              <a:rPr lang="en-US" sz="1800" dirty="0">
                <a:cs typeface="Arial" charset="0"/>
              </a:rPr>
              <a:t>Activities</a:t>
            </a:r>
          </a:p>
          <a:p>
            <a:pPr eaLnBrk="0" hangingPunct="0">
              <a:lnSpc>
                <a:spcPts val="2800"/>
              </a:lnSpc>
              <a:defRPr/>
            </a:pPr>
            <a:r>
              <a:rPr lang="en-US" sz="1600" dirty="0">
                <a:cs typeface="Arial" charset="0"/>
              </a:rPr>
              <a:t>(example for OpO1 only)</a:t>
            </a:r>
          </a:p>
        </p:txBody>
      </p:sp>
      <p:sp>
        <p:nvSpPr>
          <p:cNvPr id="11269" name="Rectangle 5"/>
          <p:cNvSpPr>
            <a:spLocks noChangeArrowheads="1"/>
          </p:cNvSpPr>
          <p:nvPr/>
        </p:nvSpPr>
        <p:spPr bwMode="auto">
          <a:xfrm>
            <a:off x="3448050" y="1857375"/>
            <a:ext cx="5661025" cy="4743450"/>
          </a:xfrm>
          <a:prstGeom prst="rect">
            <a:avLst/>
          </a:prstGeom>
          <a:noFill/>
          <a:ln w="12700" algn="ctr">
            <a:noFill/>
            <a:miter lim="800000"/>
            <a:headEnd/>
            <a:tailEnd/>
          </a:ln>
        </p:spPr>
        <p:txBody>
          <a:bodyPr lIns="90488" tIns="44450" rIns="90488" bIns="44450"/>
          <a:lstStyle/>
          <a:p>
            <a:pPr eaLnBrk="0" hangingPunct="0">
              <a:spcBef>
                <a:spcPct val="20000"/>
              </a:spcBef>
            </a:pPr>
            <a:r>
              <a:rPr lang="en-US" altLang="fr-FR" sz="1600">
                <a:cs typeface="Arial" charset="0"/>
              </a:rPr>
              <a:t>To contribute to a reduction in infant and maternal mortality in districts X &amp; Y</a:t>
            </a:r>
          </a:p>
          <a:p>
            <a:pPr eaLnBrk="0" hangingPunct="0">
              <a:spcBef>
                <a:spcPct val="20000"/>
              </a:spcBef>
            </a:pPr>
            <a:endParaRPr lang="en-US" altLang="fr-FR" sz="1600">
              <a:cs typeface="Arial" charset="0"/>
            </a:endParaRPr>
          </a:p>
          <a:p>
            <a:pPr eaLnBrk="0" hangingPunct="0">
              <a:spcBef>
                <a:spcPct val="20000"/>
              </a:spcBef>
            </a:pPr>
            <a:r>
              <a:rPr lang="en-US" altLang="fr-FR" sz="1600">
                <a:cs typeface="Arial" charset="0"/>
              </a:rPr>
              <a:t>Improved access to maternal and child health clinic services which meet minimum quality standards</a:t>
            </a:r>
          </a:p>
          <a:p>
            <a:pPr eaLnBrk="0" hangingPunct="0">
              <a:spcBef>
                <a:spcPct val="20000"/>
              </a:spcBef>
            </a:pPr>
            <a:endParaRPr lang="en-US" altLang="fr-FR" sz="1600">
              <a:cs typeface="Arial" charset="0"/>
            </a:endParaRPr>
          </a:p>
          <a:p>
            <a:pPr eaLnBrk="0" hangingPunct="0">
              <a:spcBef>
                <a:spcPct val="20000"/>
              </a:spcBef>
            </a:pPr>
            <a:r>
              <a:rPr lang="en-US" altLang="fr-FR" sz="1600">
                <a:cs typeface="Arial" charset="0"/>
              </a:rPr>
              <a:t>Op1. Clinic management and administration systems improved</a:t>
            </a:r>
          </a:p>
          <a:p>
            <a:pPr eaLnBrk="0" hangingPunct="0">
              <a:spcBef>
                <a:spcPct val="20000"/>
              </a:spcBef>
            </a:pPr>
            <a:r>
              <a:rPr lang="en-US" altLang="fr-FR" sz="1600">
                <a:cs typeface="Arial" charset="0"/>
              </a:rPr>
              <a:t>Op2. Health staff’s technical skills upgraded </a:t>
            </a:r>
          </a:p>
          <a:p>
            <a:pPr eaLnBrk="0" hangingPunct="0">
              <a:spcBef>
                <a:spcPct val="20000"/>
              </a:spcBef>
            </a:pPr>
            <a:r>
              <a:rPr lang="en-US" altLang="fr-FR" sz="1600">
                <a:cs typeface="Arial" charset="0"/>
              </a:rPr>
              <a:t>Op3. Existing clinic facilities upgraded</a:t>
            </a:r>
          </a:p>
          <a:p>
            <a:pPr eaLnBrk="0" hangingPunct="0">
              <a:spcBef>
                <a:spcPct val="20000"/>
              </a:spcBef>
            </a:pPr>
            <a:r>
              <a:rPr lang="en-US" altLang="fr-FR" sz="1600">
                <a:cs typeface="Arial" charset="0"/>
              </a:rPr>
              <a:t>Op4. New clinic facilities established</a:t>
            </a:r>
          </a:p>
          <a:p>
            <a:pPr eaLnBrk="0" hangingPunct="0">
              <a:spcBef>
                <a:spcPct val="20000"/>
              </a:spcBef>
            </a:pPr>
            <a:endParaRPr lang="en-US" altLang="fr-FR" sz="1600">
              <a:cs typeface="Arial" charset="0"/>
            </a:endParaRPr>
          </a:p>
          <a:p>
            <a:pPr eaLnBrk="0" hangingPunct="0">
              <a:spcBef>
                <a:spcPct val="20000"/>
              </a:spcBef>
            </a:pPr>
            <a:r>
              <a:rPr lang="en-US" altLang="fr-FR" sz="1600">
                <a:cs typeface="Arial" charset="0"/>
              </a:rPr>
              <a:t>1.1 Conduct participatory systems audit</a:t>
            </a:r>
          </a:p>
          <a:p>
            <a:pPr eaLnBrk="0" hangingPunct="0">
              <a:spcBef>
                <a:spcPct val="20000"/>
              </a:spcBef>
            </a:pPr>
            <a:r>
              <a:rPr lang="en-US" altLang="fr-FR" sz="1600">
                <a:cs typeface="Arial" charset="0"/>
              </a:rPr>
              <a:t>1.2.Prepare cost-effective systems improvement plan based on local needs and capacity</a:t>
            </a:r>
          </a:p>
          <a:p>
            <a:pPr eaLnBrk="0" hangingPunct="0">
              <a:spcBef>
                <a:spcPct val="20000"/>
              </a:spcBef>
            </a:pPr>
            <a:r>
              <a:rPr lang="en-US" altLang="fr-FR" sz="1600">
                <a:cs typeface="Arial" charset="0"/>
              </a:rPr>
              <a:t>1.3 Implement identified improvements</a:t>
            </a:r>
          </a:p>
          <a:p>
            <a:pPr eaLnBrk="0" hangingPunct="0">
              <a:spcBef>
                <a:spcPct val="20000"/>
              </a:spcBef>
            </a:pPr>
            <a:r>
              <a:rPr lang="en-US" altLang="fr-FR" sz="1600">
                <a:cs typeface="Arial" charset="0"/>
              </a:rPr>
              <a:t>1.4 Monitor and review progress and performance</a:t>
            </a:r>
          </a:p>
          <a:p>
            <a:pPr eaLnBrk="0" hangingPunct="0">
              <a:spcBef>
                <a:spcPct val="20000"/>
              </a:spcBef>
            </a:pPr>
            <a:endParaRPr lang="en-US" altLang="fr-FR" sz="1600">
              <a:cs typeface="Arial" charset="0"/>
            </a:endParaRPr>
          </a:p>
        </p:txBody>
      </p:sp>
    </p:spTree>
    <p:extLst>
      <p:ext uri="{BB962C8B-B14F-4D97-AF65-F5344CB8AC3E}">
        <p14:creationId xmlns:p14="http://schemas.microsoft.com/office/powerpoint/2010/main" val="253326891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027"/>
          <p:cNvSpPr>
            <a:spLocks noGrp="1" noChangeArrowheads="1"/>
          </p:cNvSpPr>
          <p:nvPr>
            <p:ph type="subTitle" idx="1"/>
          </p:nvPr>
        </p:nvSpPr>
        <p:spPr>
          <a:xfrm>
            <a:off x="-21428" y="2708920"/>
            <a:ext cx="9144000" cy="1728787"/>
          </a:xfrm>
        </p:spPr>
        <p:txBody>
          <a:bodyPr/>
          <a:lstStyle/>
          <a:p>
            <a:pPr lvl="0" algn="ctr" eaLnBrk="1" hangingPunct="1">
              <a:buClr>
                <a:srgbClr val="FFFFFF"/>
              </a:buClr>
            </a:pPr>
            <a:r>
              <a:rPr lang="en-US" dirty="0">
                <a:solidFill>
                  <a:srgbClr val="FFFFFF"/>
                </a:solidFill>
              </a:rPr>
              <a:t>Additional tools to complement the LFM </a:t>
            </a:r>
            <a:endParaRPr lang="en-GB" dirty="0">
              <a:solidFill>
                <a:srgbClr val="FFFFFF"/>
              </a:solidFill>
            </a:endParaRPr>
          </a:p>
          <a:p>
            <a:pPr algn="ctr" eaLnBrk="1" hangingPunct="1"/>
            <a:endParaRPr lang="en-GB" dirty="0" smtClean="0"/>
          </a:p>
        </p:txBody>
      </p:sp>
      <p:sp>
        <p:nvSpPr>
          <p:cNvPr id="2" name="Espace réservé du numéro de diapositive 1"/>
          <p:cNvSpPr>
            <a:spLocks noGrp="1"/>
          </p:cNvSpPr>
          <p:nvPr>
            <p:ph type="sldNum" sz="quarter" idx="12"/>
          </p:nvPr>
        </p:nvSpPr>
        <p:spPr/>
        <p:txBody>
          <a:bodyPr/>
          <a:lstStyle/>
          <a:p>
            <a:pPr>
              <a:defRPr/>
            </a:pPr>
            <a:fld id="{8534D532-4BFC-4591-9413-664D94780959}" type="slidenum">
              <a:rPr lang="en-GB" smtClean="0">
                <a:solidFill>
                  <a:srgbClr val="FFFFFF"/>
                </a:solidFill>
              </a:rPr>
              <a:pPr>
                <a:defRPr/>
              </a:pPr>
              <a:t>8</a:t>
            </a:fld>
            <a:endParaRPr lang="en-GB">
              <a:solidFill>
                <a:srgbClr val="FFFFFF"/>
              </a:solidFill>
            </a:endParaRPr>
          </a:p>
        </p:txBody>
      </p:sp>
    </p:spTree>
    <p:extLst>
      <p:ext uri="{BB962C8B-B14F-4D97-AF65-F5344CB8AC3E}">
        <p14:creationId xmlns:p14="http://schemas.microsoft.com/office/powerpoint/2010/main" val="4140653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1" name="Group 3"/>
          <p:cNvGrpSpPr>
            <a:grpSpLocks/>
          </p:cNvGrpSpPr>
          <p:nvPr/>
        </p:nvGrpSpPr>
        <p:grpSpPr bwMode="auto">
          <a:xfrm>
            <a:off x="5805488" y="2492375"/>
            <a:ext cx="2870200" cy="1441450"/>
            <a:chOff x="3744" y="2640"/>
            <a:chExt cx="1808" cy="908"/>
          </a:xfrm>
        </p:grpSpPr>
        <p:grpSp>
          <p:nvGrpSpPr>
            <p:cNvPr id="17416" name="Group 4"/>
            <p:cNvGrpSpPr>
              <a:grpSpLocks/>
            </p:cNvGrpSpPr>
            <p:nvPr/>
          </p:nvGrpSpPr>
          <p:grpSpPr bwMode="auto">
            <a:xfrm>
              <a:off x="3936" y="2640"/>
              <a:ext cx="1616" cy="716"/>
              <a:chOff x="3936" y="2640"/>
              <a:chExt cx="1616" cy="716"/>
            </a:xfrm>
          </p:grpSpPr>
          <p:grpSp>
            <p:nvGrpSpPr>
              <p:cNvPr id="17447" name="Group 5"/>
              <p:cNvGrpSpPr>
                <a:grpSpLocks/>
              </p:cNvGrpSpPr>
              <p:nvPr/>
            </p:nvGrpSpPr>
            <p:grpSpPr bwMode="auto">
              <a:xfrm>
                <a:off x="3936" y="2652"/>
                <a:ext cx="1616" cy="704"/>
                <a:chOff x="3936" y="2652"/>
                <a:chExt cx="1616" cy="704"/>
              </a:xfrm>
            </p:grpSpPr>
            <p:sp>
              <p:nvSpPr>
                <p:cNvPr id="17449" name="Rectangle 6"/>
                <p:cNvSpPr>
                  <a:spLocks noChangeArrowheads="1"/>
                </p:cNvSpPr>
                <p:nvPr/>
              </p:nvSpPr>
              <p:spPr bwMode="auto">
                <a:xfrm>
                  <a:off x="3936" y="2652"/>
                  <a:ext cx="1616" cy="704"/>
                </a:xfrm>
                <a:prstGeom prst="rect">
                  <a:avLst/>
                </a:prstGeom>
                <a:solidFill>
                  <a:srgbClr val="DBFFB8"/>
                </a:solidFill>
                <a:ln w="254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fr-FR" sz="2400">
                    <a:solidFill>
                      <a:srgbClr val="3300CC"/>
                    </a:solidFill>
                  </a:endParaRPr>
                </a:p>
              </p:txBody>
            </p:sp>
            <p:sp>
              <p:nvSpPr>
                <p:cNvPr id="17450" name="Line 7"/>
                <p:cNvSpPr>
                  <a:spLocks noChangeShapeType="1"/>
                </p:cNvSpPr>
                <p:nvPr/>
              </p:nvSpPr>
              <p:spPr bwMode="auto">
                <a:xfrm>
                  <a:off x="4170" y="2796"/>
                  <a:ext cx="647"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1" name="Line 8"/>
                <p:cNvSpPr>
                  <a:spLocks noChangeShapeType="1"/>
                </p:cNvSpPr>
                <p:nvPr/>
              </p:nvSpPr>
              <p:spPr bwMode="auto">
                <a:xfrm>
                  <a:off x="4170" y="2871"/>
                  <a:ext cx="647"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2" name="Line 9"/>
                <p:cNvSpPr>
                  <a:spLocks noChangeShapeType="1"/>
                </p:cNvSpPr>
                <p:nvPr/>
              </p:nvSpPr>
              <p:spPr bwMode="auto">
                <a:xfrm>
                  <a:off x="4254" y="2947"/>
                  <a:ext cx="64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3" name="Line 10"/>
                <p:cNvSpPr>
                  <a:spLocks noChangeShapeType="1"/>
                </p:cNvSpPr>
                <p:nvPr/>
              </p:nvSpPr>
              <p:spPr bwMode="auto">
                <a:xfrm>
                  <a:off x="4254" y="3023"/>
                  <a:ext cx="64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4" name="Line 11"/>
                <p:cNvSpPr>
                  <a:spLocks noChangeShapeType="1"/>
                </p:cNvSpPr>
                <p:nvPr/>
              </p:nvSpPr>
              <p:spPr bwMode="auto">
                <a:xfrm>
                  <a:off x="4505" y="3099"/>
                  <a:ext cx="64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5" name="Line 12"/>
                <p:cNvSpPr>
                  <a:spLocks noChangeShapeType="1"/>
                </p:cNvSpPr>
                <p:nvPr/>
              </p:nvSpPr>
              <p:spPr bwMode="auto">
                <a:xfrm>
                  <a:off x="4505" y="3175"/>
                  <a:ext cx="85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6" name="Line 13"/>
                <p:cNvSpPr>
                  <a:spLocks noChangeShapeType="1"/>
                </p:cNvSpPr>
                <p:nvPr/>
              </p:nvSpPr>
              <p:spPr bwMode="auto">
                <a:xfrm>
                  <a:off x="4505" y="3250"/>
                  <a:ext cx="85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7" name="Line 14"/>
                <p:cNvSpPr>
                  <a:spLocks noChangeShapeType="1"/>
                </p:cNvSpPr>
                <p:nvPr/>
              </p:nvSpPr>
              <p:spPr bwMode="auto">
                <a:xfrm>
                  <a:off x="4899" y="2792"/>
                  <a:ext cx="486"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8" name="Line 15"/>
                <p:cNvSpPr>
                  <a:spLocks noChangeShapeType="1"/>
                </p:cNvSpPr>
                <p:nvPr/>
              </p:nvSpPr>
              <p:spPr bwMode="auto">
                <a:xfrm>
                  <a:off x="4983" y="3020"/>
                  <a:ext cx="318"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59" name="Line 16"/>
                <p:cNvSpPr>
                  <a:spLocks noChangeShapeType="1"/>
                </p:cNvSpPr>
                <p:nvPr/>
              </p:nvSpPr>
              <p:spPr bwMode="auto">
                <a:xfrm flipV="1">
                  <a:off x="4229" y="3164"/>
                  <a:ext cx="192" cy="19"/>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60" name="Line 17"/>
                <p:cNvSpPr>
                  <a:spLocks noChangeShapeType="1"/>
                </p:cNvSpPr>
                <p:nvPr/>
              </p:nvSpPr>
              <p:spPr bwMode="auto">
                <a:xfrm flipV="1">
                  <a:off x="4229" y="3239"/>
                  <a:ext cx="192" cy="1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48" name="Rectangle 18"/>
              <p:cNvSpPr>
                <a:spLocks noChangeArrowheads="1"/>
              </p:cNvSpPr>
              <p:nvPr/>
            </p:nvSpPr>
            <p:spPr bwMode="auto">
              <a:xfrm>
                <a:off x="4543" y="2640"/>
                <a:ext cx="39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r>
                  <a:rPr lang="en-GB" altLang="fr-FR" sz="1000">
                    <a:solidFill>
                      <a:srgbClr val="009999"/>
                    </a:solidFill>
                    <a:latin typeface="Arial Narrow" pitchFamily="34" charset="0"/>
                  </a:rPr>
                  <a:t>Workplan</a:t>
                </a:r>
              </a:p>
            </p:txBody>
          </p:sp>
        </p:grpSp>
        <p:grpSp>
          <p:nvGrpSpPr>
            <p:cNvPr id="17417" name="Group 19"/>
            <p:cNvGrpSpPr>
              <a:grpSpLocks/>
            </p:cNvGrpSpPr>
            <p:nvPr/>
          </p:nvGrpSpPr>
          <p:grpSpPr bwMode="auto">
            <a:xfrm>
              <a:off x="3840" y="2736"/>
              <a:ext cx="1616" cy="716"/>
              <a:chOff x="3840" y="2736"/>
              <a:chExt cx="1616" cy="716"/>
            </a:xfrm>
          </p:grpSpPr>
          <p:grpSp>
            <p:nvGrpSpPr>
              <p:cNvPr id="17433" name="Group 20"/>
              <p:cNvGrpSpPr>
                <a:grpSpLocks/>
              </p:cNvGrpSpPr>
              <p:nvPr/>
            </p:nvGrpSpPr>
            <p:grpSpPr bwMode="auto">
              <a:xfrm>
                <a:off x="3840" y="2748"/>
                <a:ext cx="1616" cy="704"/>
                <a:chOff x="3840" y="2748"/>
                <a:chExt cx="1616" cy="704"/>
              </a:xfrm>
            </p:grpSpPr>
            <p:sp>
              <p:nvSpPr>
                <p:cNvPr id="17435" name="Rectangle 21"/>
                <p:cNvSpPr>
                  <a:spLocks noChangeArrowheads="1"/>
                </p:cNvSpPr>
                <p:nvPr/>
              </p:nvSpPr>
              <p:spPr bwMode="auto">
                <a:xfrm>
                  <a:off x="3840" y="2748"/>
                  <a:ext cx="1616" cy="704"/>
                </a:xfrm>
                <a:prstGeom prst="rect">
                  <a:avLst/>
                </a:prstGeom>
                <a:solidFill>
                  <a:srgbClr val="DBFFB8"/>
                </a:solidFill>
                <a:ln w="254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fr-FR" sz="2400">
                    <a:solidFill>
                      <a:srgbClr val="3300CC"/>
                    </a:solidFill>
                  </a:endParaRPr>
                </a:p>
              </p:txBody>
            </p:sp>
            <p:sp>
              <p:nvSpPr>
                <p:cNvPr id="17436" name="Line 22"/>
                <p:cNvSpPr>
                  <a:spLocks noChangeShapeType="1"/>
                </p:cNvSpPr>
                <p:nvPr/>
              </p:nvSpPr>
              <p:spPr bwMode="auto">
                <a:xfrm>
                  <a:off x="4074" y="2892"/>
                  <a:ext cx="647"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7" name="Line 23"/>
                <p:cNvSpPr>
                  <a:spLocks noChangeShapeType="1"/>
                </p:cNvSpPr>
                <p:nvPr/>
              </p:nvSpPr>
              <p:spPr bwMode="auto">
                <a:xfrm>
                  <a:off x="4074" y="2967"/>
                  <a:ext cx="647"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8" name="Line 24"/>
                <p:cNvSpPr>
                  <a:spLocks noChangeShapeType="1"/>
                </p:cNvSpPr>
                <p:nvPr/>
              </p:nvSpPr>
              <p:spPr bwMode="auto">
                <a:xfrm>
                  <a:off x="4158" y="3043"/>
                  <a:ext cx="64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9" name="Line 25"/>
                <p:cNvSpPr>
                  <a:spLocks noChangeShapeType="1"/>
                </p:cNvSpPr>
                <p:nvPr/>
              </p:nvSpPr>
              <p:spPr bwMode="auto">
                <a:xfrm>
                  <a:off x="4158" y="3119"/>
                  <a:ext cx="64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0" name="Line 26"/>
                <p:cNvSpPr>
                  <a:spLocks noChangeShapeType="1"/>
                </p:cNvSpPr>
                <p:nvPr/>
              </p:nvSpPr>
              <p:spPr bwMode="auto">
                <a:xfrm>
                  <a:off x="4409" y="3195"/>
                  <a:ext cx="64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1" name="Line 27"/>
                <p:cNvSpPr>
                  <a:spLocks noChangeShapeType="1"/>
                </p:cNvSpPr>
                <p:nvPr/>
              </p:nvSpPr>
              <p:spPr bwMode="auto">
                <a:xfrm>
                  <a:off x="4409" y="3271"/>
                  <a:ext cx="85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2" name="Line 28"/>
                <p:cNvSpPr>
                  <a:spLocks noChangeShapeType="1"/>
                </p:cNvSpPr>
                <p:nvPr/>
              </p:nvSpPr>
              <p:spPr bwMode="auto">
                <a:xfrm>
                  <a:off x="4409" y="3346"/>
                  <a:ext cx="85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3" name="Line 29"/>
                <p:cNvSpPr>
                  <a:spLocks noChangeShapeType="1"/>
                </p:cNvSpPr>
                <p:nvPr/>
              </p:nvSpPr>
              <p:spPr bwMode="auto">
                <a:xfrm>
                  <a:off x="4803" y="2888"/>
                  <a:ext cx="486"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4" name="Line 30"/>
                <p:cNvSpPr>
                  <a:spLocks noChangeShapeType="1"/>
                </p:cNvSpPr>
                <p:nvPr/>
              </p:nvSpPr>
              <p:spPr bwMode="auto">
                <a:xfrm>
                  <a:off x="4887" y="3116"/>
                  <a:ext cx="318"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5" name="Line 31"/>
                <p:cNvSpPr>
                  <a:spLocks noChangeShapeType="1"/>
                </p:cNvSpPr>
                <p:nvPr/>
              </p:nvSpPr>
              <p:spPr bwMode="auto">
                <a:xfrm flipV="1">
                  <a:off x="4133" y="3260"/>
                  <a:ext cx="192" cy="19"/>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6" name="Line 32"/>
                <p:cNvSpPr>
                  <a:spLocks noChangeShapeType="1"/>
                </p:cNvSpPr>
                <p:nvPr/>
              </p:nvSpPr>
              <p:spPr bwMode="auto">
                <a:xfrm flipV="1">
                  <a:off x="4133" y="3335"/>
                  <a:ext cx="192" cy="1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34" name="Rectangle 33"/>
              <p:cNvSpPr>
                <a:spLocks noChangeArrowheads="1"/>
              </p:cNvSpPr>
              <p:nvPr/>
            </p:nvSpPr>
            <p:spPr bwMode="auto">
              <a:xfrm>
                <a:off x="4447" y="2736"/>
                <a:ext cx="39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r>
                  <a:rPr lang="en-GB" altLang="fr-FR" sz="1000">
                    <a:solidFill>
                      <a:srgbClr val="009999"/>
                    </a:solidFill>
                    <a:latin typeface="Arial Narrow" pitchFamily="34" charset="0"/>
                  </a:rPr>
                  <a:t>Workplan</a:t>
                </a:r>
              </a:p>
            </p:txBody>
          </p:sp>
        </p:grpSp>
        <p:grpSp>
          <p:nvGrpSpPr>
            <p:cNvPr id="17418" name="Group 34"/>
            <p:cNvGrpSpPr>
              <a:grpSpLocks/>
            </p:cNvGrpSpPr>
            <p:nvPr/>
          </p:nvGrpSpPr>
          <p:grpSpPr bwMode="auto">
            <a:xfrm>
              <a:off x="3744" y="2832"/>
              <a:ext cx="1616" cy="716"/>
              <a:chOff x="3744" y="2832"/>
              <a:chExt cx="1616" cy="716"/>
            </a:xfrm>
          </p:grpSpPr>
          <p:grpSp>
            <p:nvGrpSpPr>
              <p:cNvPr id="17419" name="Group 35"/>
              <p:cNvGrpSpPr>
                <a:grpSpLocks/>
              </p:cNvGrpSpPr>
              <p:nvPr/>
            </p:nvGrpSpPr>
            <p:grpSpPr bwMode="auto">
              <a:xfrm>
                <a:off x="3744" y="2844"/>
                <a:ext cx="1616" cy="704"/>
                <a:chOff x="3744" y="2844"/>
                <a:chExt cx="1616" cy="704"/>
              </a:xfrm>
            </p:grpSpPr>
            <p:sp>
              <p:nvSpPr>
                <p:cNvPr id="17421" name="Rectangle 36"/>
                <p:cNvSpPr>
                  <a:spLocks noChangeArrowheads="1"/>
                </p:cNvSpPr>
                <p:nvPr/>
              </p:nvSpPr>
              <p:spPr bwMode="auto">
                <a:xfrm>
                  <a:off x="3744" y="2844"/>
                  <a:ext cx="1616" cy="704"/>
                </a:xfrm>
                <a:prstGeom prst="rect">
                  <a:avLst/>
                </a:prstGeom>
                <a:solidFill>
                  <a:srgbClr val="DBFFB8"/>
                </a:solidFill>
                <a:ln w="25400">
                  <a:solidFill>
                    <a:schemeClr val="tx1"/>
                  </a:solidFill>
                  <a:miter lim="800000"/>
                  <a:headEnd/>
                  <a:tailEnd/>
                </a:ln>
              </p:spPr>
              <p:txBody>
                <a:bodyPr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fr-FR" sz="2400">
                    <a:solidFill>
                      <a:srgbClr val="3300CC"/>
                    </a:solidFill>
                  </a:endParaRPr>
                </a:p>
              </p:txBody>
            </p:sp>
            <p:sp>
              <p:nvSpPr>
                <p:cNvPr id="17422" name="Line 37"/>
                <p:cNvSpPr>
                  <a:spLocks noChangeShapeType="1"/>
                </p:cNvSpPr>
                <p:nvPr/>
              </p:nvSpPr>
              <p:spPr bwMode="auto">
                <a:xfrm>
                  <a:off x="3978" y="2988"/>
                  <a:ext cx="647"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3" name="Line 38"/>
                <p:cNvSpPr>
                  <a:spLocks noChangeShapeType="1"/>
                </p:cNvSpPr>
                <p:nvPr/>
              </p:nvSpPr>
              <p:spPr bwMode="auto">
                <a:xfrm>
                  <a:off x="3978" y="3063"/>
                  <a:ext cx="647"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4" name="Line 39"/>
                <p:cNvSpPr>
                  <a:spLocks noChangeShapeType="1"/>
                </p:cNvSpPr>
                <p:nvPr/>
              </p:nvSpPr>
              <p:spPr bwMode="auto">
                <a:xfrm>
                  <a:off x="4062" y="3139"/>
                  <a:ext cx="64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5" name="Line 40"/>
                <p:cNvSpPr>
                  <a:spLocks noChangeShapeType="1"/>
                </p:cNvSpPr>
                <p:nvPr/>
              </p:nvSpPr>
              <p:spPr bwMode="auto">
                <a:xfrm>
                  <a:off x="4062" y="3215"/>
                  <a:ext cx="64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6" name="Line 41"/>
                <p:cNvSpPr>
                  <a:spLocks noChangeShapeType="1"/>
                </p:cNvSpPr>
                <p:nvPr/>
              </p:nvSpPr>
              <p:spPr bwMode="auto">
                <a:xfrm>
                  <a:off x="4313" y="3291"/>
                  <a:ext cx="64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7" name="Line 42"/>
                <p:cNvSpPr>
                  <a:spLocks noChangeShapeType="1"/>
                </p:cNvSpPr>
                <p:nvPr/>
              </p:nvSpPr>
              <p:spPr bwMode="auto">
                <a:xfrm>
                  <a:off x="4313" y="3367"/>
                  <a:ext cx="85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8" name="Line 43"/>
                <p:cNvSpPr>
                  <a:spLocks noChangeShapeType="1"/>
                </p:cNvSpPr>
                <p:nvPr/>
              </p:nvSpPr>
              <p:spPr bwMode="auto">
                <a:xfrm>
                  <a:off x="4313" y="3442"/>
                  <a:ext cx="856"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9" name="Line 44"/>
                <p:cNvSpPr>
                  <a:spLocks noChangeShapeType="1"/>
                </p:cNvSpPr>
                <p:nvPr/>
              </p:nvSpPr>
              <p:spPr bwMode="auto">
                <a:xfrm>
                  <a:off x="4707" y="2984"/>
                  <a:ext cx="486"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0" name="Line 45"/>
                <p:cNvSpPr>
                  <a:spLocks noChangeShapeType="1"/>
                </p:cNvSpPr>
                <p:nvPr/>
              </p:nvSpPr>
              <p:spPr bwMode="auto">
                <a:xfrm>
                  <a:off x="4791" y="3212"/>
                  <a:ext cx="318"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1" name="Line 46"/>
                <p:cNvSpPr>
                  <a:spLocks noChangeShapeType="1"/>
                </p:cNvSpPr>
                <p:nvPr/>
              </p:nvSpPr>
              <p:spPr bwMode="auto">
                <a:xfrm flipV="1">
                  <a:off x="4037" y="3356"/>
                  <a:ext cx="192" cy="19"/>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32" name="Line 47"/>
                <p:cNvSpPr>
                  <a:spLocks noChangeShapeType="1"/>
                </p:cNvSpPr>
                <p:nvPr/>
              </p:nvSpPr>
              <p:spPr bwMode="auto">
                <a:xfrm flipV="1">
                  <a:off x="4037" y="3431"/>
                  <a:ext cx="192" cy="18"/>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20" name="Rectangle 48"/>
              <p:cNvSpPr>
                <a:spLocks noChangeArrowheads="1"/>
              </p:cNvSpPr>
              <p:nvPr/>
            </p:nvSpPr>
            <p:spPr bwMode="auto">
              <a:xfrm>
                <a:off x="4351" y="2832"/>
                <a:ext cx="39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r>
                  <a:rPr lang="en-GB" altLang="fr-FR" sz="1000">
                    <a:solidFill>
                      <a:srgbClr val="009999"/>
                    </a:solidFill>
                    <a:latin typeface="Arial Narrow" pitchFamily="34" charset="0"/>
                  </a:rPr>
                  <a:t>Workplan</a:t>
                </a:r>
              </a:p>
            </p:txBody>
          </p:sp>
        </p:grpSp>
      </p:grpSp>
      <p:sp>
        <p:nvSpPr>
          <p:cNvPr id="17412" name="Rectangle 49"/>
          <p:cNvSpPr>
            <a:spLocks noGrp="1" noChangeArrowheads="1"/>
          </p:cNvSpPr>
          <p:nvPr>
            <p:ph type="body" idx="4294967295"/>
          </p:nvPr>
        </p:nvSpPr>
        <p:spPr>
          <a:xfrm>
            <a:off x="228600" y="3886200"/>
            <a:ext cx="8651875" cy="2824163"/>
          </a:xfrm>
          <a:noFill/>
        </p:spPr>
        <p:txBody>
          <a:bodyPr>
            <a:spAutoFit/>
          </a:bodyPr>
          <a:lstStyle/>
          <a:p>
            <a:pPr marL="0" indent="0">
              <a:spcBef>
                <a:spcPts val="300"/>
              </a:spcBef>
              <a:spcAft>
                <a:spcPts val="600"/>
              </a:spcAft>
              <a:buClr>
                <a:srgbClr val="003366"/>
              </a:buClr>
              <a:buFont typeface="Wingdings" pitchFamily="2" charset="2"/>
              <a:buNone/>
            </a:pPr>
            <a:r>
              <a:rPr lang="fr-FR" altLang="fr-FR" sz="2000" b="1" i="0" dirty="0" smtClean="0">
                <a:cs typeface="Arial" pitchFamily="34" charset="0"/>
              </a:rPr>
              <a:t>An </a:t>
            </a:r>
            <a:r>
              <a:rPr lang="fr-FR" altLang="fr-FR" sz="2000" b="1" i="0" dirty="0" err="1" smtClean="0">
                <a:cs typeface="Arial" pitchFamily="34" charset="0"/>
              </a:rPr>
              <a:t>activity</a:t>
            </a:r>
            <a:r>
              <a:rPr lang="fr-FR" altLang="fr-FR" sz="2000" b="1" i="0" dirty="0" smtClean="0">
                <a:cs typeface="Arial" pitchFamily="34" charset="0"/>
              </a:rPr>
              <a:t> </a:t>
            </a:r>
            <a:r>
              <a:rPr lang="fr-FR" altLang="fr-FR" sz="2000" b="1" i="0" dirty="0" err="1" smtClean="0">
                <a:cs typeface="Arial" pitchFamily="34" charset="0"/>
              </a:rPr>
              <a:t>schedule</a:t>
            </a:r>
            <a:r>
              <a:rPr lang="fr-FR" altLang="fr-FR" sz="2000" b="1" i="0" dirty="0" smtClean="0">
                <a:cs typeface="Arial" pitchFamily="34" charset="0"/>
              </a:rPr>
              <a:t> </a:t>
            </a:r>
            <a:r>
              <a:rPr lang="fr-FR" altLang="fr-FR" sz="2000" b="1" i="0" dirty="0" err="1" smtClean="0">
                <a:cs typeface="Arial" pitchFamily="34" charset="0"/>
              </a:rPr>
              <a:t>based</a:t>
            </a:r>
            <a:r>
              <a:rPr lang="fr-FR" altLang="fr-FR" sz="2000" b="1" i="0" dirty="0" smtClean="0">
                <a:cs typeface="Arial" pitchFamily="34" charset="0"/>
              </a:rPr>
              <a:t> on the </a:t>
            </a:r>
            <a:r>
              <a:rPr lang="fr-FR" altLang="fr-FR" sz="2000" b="1" i="0" dirty="0" err="1" smtClean="0">
                <a:cs typeface="Arial" pitchFamily="34" charset="0"/>
              </a:rPr>
              <a:t>logical</a:t>
            </a:r>
            <a:r>
              <a:rPr lang="fr-FR" altLang="fr-FR" sz="2000" b="1" i="0" dirty="0" smtClean="0">
                <a:cs typeface="Arial" pitchFamily="34" charset="0"/>
              </a:rPr>
              <a:t> </a:t>
            </a:r>
            <a:r>
              <a:rPr lang="fr-FR" altLang="fr-FR" sz="2000" b="1" i="0" dirty="0" err="1" smtClean="0">
                <a:cs typeface="Arial" pitchFamily="34" charset="0"/>
              </a:rPr>
              <a:t>framework</a:t>
            </a:r>
            <a:r>
              <a:rPr lang="fr-FR" altLang="fr-FR" sz="2000" b="1" i="0" dirty="0" smtClean="0">
                <a:cs typeface="Arial" pitchFamily="34" charset="0"/>
              </a:rPr>
              <a:t>:</a:t>
            </a:r>
          </a:p>
          <a:p>
            <a:pPr marL="0" indent="0">
              <a:spcBef>
                <a:spcPts val="300"/>
              </a:spcBef>
              <a:spcAft>
                <a:spcPts val="600"/>
              </a:spcAft>
              <a:buClr>
                <a:srgbClr val="003366"/>
              </a:buClr>
              <a:buFont typeface="Wingdings" pitchFamily="2" charset="2"/>
              <a:buChar char="§"/>
            </a:pPr>
            <a:r>
              <a:rPr lang="fr-FR" altLang="fr-FR" sz="2000" i="0" dirty="0" err="1" smtClean="0">
                <a:cs typeface="Arial" pitchFamily="34" charset="0"/>
              </a:rPr>
              <a:t>reinforces</a:t>
            </a:r>
            <a:r>
              <a:rPr lang="fr-FR" altLang="fr-FR" sz="2000" i="0" dirty="0" smtClean="0">
                <a:cs typeface="Arial" pitchFamily="34" charset="0"/>
              </a:rPr>
              <a:t> the </a:t>
            </a:r>
            <a:r>
              <a:rPr lang="fr-FR" altLang="fr-FR" sz="2000" i="0" dirty="0" err="1" smtClean="0">
                <a:cs typeface="Arial" pitchFamily="34" charset="0"/>
              </a:rPr>
              <a:t>result</a:t>
            </a:r>
            <a:r>
              <a:rPr lang="fr-FR" altLang="fr-FR" sz="2000" i="0" dirty="0" smtClean="0">
                <a:cs typeface="Arial" pitchFamily="34" charset="0"/>
              </a:rPr>
              <a:t>-orientation </a:t>
            </a:r>
            <a:r>
              <a:rPr lang="fr-FR" altLang="fr-FR" sz="2000" i="0" dirty="0" err="1" smtClean="0">
                <a:cs typeface="Arial" pitchFamily="34" charset="0"/>
              </a:rPr>
              <a:t>coming</a:t>
            </a:r>
            <a:r>
              <a:rPr lang="fr-FR" altLang="fr-FR" sz="2000" i="0" dirty="0" smtClean="0">
                <a:cs typeface="Arial" pitchFamily="34" charset="0"/>
              </a:rPr>
              <a:t> </a:t>
            </a:r>
            <a:r>
              <a:rPr lang="fr-FR" altLang="fr-FR" sz="2000" i="0" dirty="0" err="1" smtClean="0">
                <a:cs typeface="Arial" pitchFamily="34" charset="0"/>
              </a:rPr>
              <a:t>from</a:t>
            </a:r>
            <a:r>
              <a:rPr lang="fr-FR" altLang="fr-FR" sz="2000" i="0" dirty="0" smtClean="0">
                <a:cs typeface="Arial" pitchFamily="34" charset="0"/>
              </a:rPr>
              <a:t> the LFA</a:t>
            </a:r>
          </a:p>
          <a:p>
            <a:pPr marL="0" indent="0">
              <a:spcBef>
                <a:spcPts val="300"/>
              </a:spcBef>
              <a:spcAft>
                <a:spcPts val="600"/>
              </a:spcAft>
              <a:buClr>
                <a:srgbClr val="003366"/>
              </a:buClr>
              <a:buFont typeface="Wingdings" pitchFamily="2" charset="2"/>
              <a:buChar char="§"/>
            </a:pPr>
            <a:r>
              <a:rPr lang="fr-FR" altLang="fr-FR" sz="2000" i="0" dirty="0" err="1" smtClean="0">
                <a:cs typeface="Arial" pitchFamily="34" charset="0"/>
              </a:rPr>
              <a:t>dispatches</a:t>
            </a:r>
            <a:r>
              <a:rPr lang="fr-FR" altLang="fr-FR" sz="2000" i="0" dirty="0" smtClean="0">
                <a:cs typeface="Arial" pitchFamily="34" charset="0"/>
              </a:rPr>
              <a:t> (and </a:t>
            </a:r>
            <a:r>
              <a:rPr lang="fr-FR" altLang="fr-FR" sz="2000" i="0" dirty="0" err="1" smtClean="0">
                <a:cs typeface="Arial" pitchFamily="34" charset="0"/>
              </a:rPr>
              <a:t>details</a:t>
            </a:r>
            <a:r>
              <a:rPr lang="fr-FR" altLang="fr-FR" sz="2000" i="0" dirty="0" smtClean="0">
                <a:cs typeface="Arial" pitchFamily="34" charset="0"/>
              </a:rPr>
              <a:t>) </a:t>
            </a:r>
            <a:r>
              <a:rPr lang="fr-FR" altLang="fr-FR" sz="2000" i="0" dirty="0" err="1" smtClean="0">
                <a:cs typeface="Arial" pitchFamily="34" charset="0"/>
              </a:rPr>
              <a:t>activities</a:t>
            </a:r>
            <a:r>
              <a:rPr lang="fr-FR" altLang="fr-FR" sz="2000" i="0" dirty="0" smtClean="0">
                <a:cs typeface="Arial" pitchFamily="34" charset="0"/>
              </a:rPr>
              <a:t> in </a:t>
            </a:r>
            <a:r>
              <a:rPr lang="fr-FR" altLang="fr-FR" sz="2000" i="0" dirty="0" err="1" smtClean="0">
                <a:cs typeface="Arial" pitchFamily="34" charset="0"/>
              </a:rPr>
              <a:t>coherent</a:t>
            </a:r>
            <a:r>
              <a:rPr lang="fr-FR" altLang="fr-FR" sz="2000" i="0" dirty="0" smtClean="0">
                <a:cs typeface="Arial" pitchFamily="34" charset="0"/>
              </a:rPr>
              <a:t> </a:t>
            </a:r>
            <a:r>
              <a:rPr lang="fr-FR" altLang="fr-FR" sz="2000" i="0" dirty="0" err="1" smtClean="0">
                <a:cs typeface="Arial" pitchFamily="34" charset="0"/>
              </a:rPr>
              <a:t>operational</a:t>
            </a:r>
            <a:r>
              <a:rPr lang="fr-FR" altLang="fr-FR" sz="2000" i="0" dirty="0" smtClean="0">
                <a:cs typeface="Arial" pitchFamily="34" charset="0"/>
              </a:rPr>
              <a:t> blocks;</a:t>
            </a:r>
          </a:p>
          <a:p>
            <a:pPr marL="0" indent="0">
              <a:spcBef>
                <a:spcPts val="300"/>
              </a:spcBef>
              <a:spcAft>
                <a:spcPts val="600"/>
              </a:spcAft>
              <a:buClr>
                <a:srgbClr val="003366"/>
              </a:buClr>
              <a:buFont typeface="Wingdings" pitchFamily="2" charset="2"/>
              <a:buChar char="§"/>
            </a:pPr>
            <a:r>
              <a:rPr lang="fr-FR" altLang="fr-FR" sz="2000" i="0" dirty="0" smtClean="0">
                <a:cs typeface="Arial" pitchFamily="34" charset="0"/>
              </a:rPr>
              <a:t>clarifies the </a:t>
            </a:r>
            <a:r>
              <a:rPr lang="fr-FR" altLang="fr-FR" sz="2000" i="0" dirty="0" err="1" smtClean="0">
                <a:cs typeface="Arial" pitchFamily="34" charset="0"/>
              </a:rPr>
              <a:t>sequence</a:t>
            </a:r>
            <a:r>
              <a:rPr lang="fr-FR" altLang="fr-FR" sz="2000" i="0" dirty="0" smtClean="0">
                <a:cs typeface="Arial" pitchFamily="34" charset="0"/>
              </a:rPr>
              <a:t>, duration and </a:t>
            </a:r>
            <a:r>
              <a:rPr lang="fr-FR" altLang="fr-FR" sz="2000" i="0" dirty="0" err="1" smtClean="0">
                <a:cs typeface="Arial" pitchFamily="34" charset="0"/>
              </a:rPr>
              <a:t>priority</a:t>
            </a:r>
            <a:r>
              <a:rPr lang="fr-FR" altLang="fr-FR" sz="2000" i="0" dirty="0" smtClean="0">
                <a:cs typeface="Arial" pitchFamily="34" charset="0"/>
              </a:rPr>
              <a:t> </a:t>
            </a:r>
            <a:r>
              <a:rPr lang="fr-FR" altLang="fr-FR" sz="2000" i="0" dirty="0" err="1" smtClean="0">
                <a:cs typeface="Arial" pitchFamily="34" charset="0"/>
              </a:rPr>
              <a:t>between</a:t>
            </a:r>
            <a:r>
              <a:rPr lang="fr-FR" altLang="fr-FR" sz="2000" i="0" dirty="0" smtClean="0">
                <a:cs typeface="Arial" pitchFamily="34" charset="0"/>
              </a:rPr>
              <a:t> </a:t>
            </a:r>
            <a:r>
              <a:rPr lang="fr-FR" altLang="fr-FR" sz="2000" i="0" dirty="0" err="1" smtClean="0">
                <a:cs typeface="Arial" pitchFamily="34" charset="0"/>
              </a:rPr>
              <a:t>activities</a:t>
            </a:r>
            <a:endParaRPr lang="fr-FR" altLang="fr-FR" sz="2000" i="0" dirty="0" smtClean="0">
              <a:cs typeface="Arial" pitchFamily="34" charset="0"/>
            </a:endParaRPr>
          </a:p>
          <a:p>
            <a:pPr marL="0" indent="0">
              <a:spcBef>
                <a:spcPts val="300"/>
              </a:spcBef>
              <a:spcAft>
                <a:spcPts val="600"/>
              </a:spcAft>
              <a:buClr>
                <a:srgbClr val="003366"/>
              </a:buClr>
              <a:buFont typeface="Wingdings" pitchFamily="2" charset="2"/>
              <a:buChar char="§"/>
            </a:pPr>
            <a:r>
              <a:rPr lang="fr-FR" altLang="fr-FR" sz="2000" i="0" dirty="0" smtClean="0">
                <a:cs typeface="Arial" pitchFamily="34" charset="0"/>
              </a:rPr>
              <a:t>identifies key </a:t>
            </a:r>
            <a:r>
              <a:rPr lang="fr-FR" altLang="fr-FR" sz="2000" i="0" dirty="0" err="1" smtClean="0">
                <a:cs typeface="Arial" pitchFamily="34" charset="0"/>
              </a:rPr>
              <a:t>steps</a:t>
            </a:r>
            <a:r>
              <a:rPr lang="fr-FR" altLang="fr-FR" sz="2000" i="0" dirty="0" smtClean="0">
                <a:cs typeface="Arial" pitchFamily="34" charset="0"/>
              </a:rPr>
              <a:t> (</a:t>
            </a:r>
            <a:r>
              <a:rPr lang="fr-FR" altLang="fr-FR" sz="2000" i="0" dirty="0" err="1" smtClean="0">
                <a:cs typeface="Arial" pitchFamily="34" charset="0"/>
              </a:rPr>
              <a:t>such</a:t>
            </a:r>
            <a:r>
              <a:rPr lang="fr-FR" altLang="fr-FR" sz="2000" i="0" dirty="0" smtClean="0">
                <a:cs typeface="Arial" pitchFamily="34" charset="0"/>
              </a:rPr>
              <a:t> as </a:t>
            </a:r>
            <a:r>
              <a:rPr lang="fr-FR" altLang="fr-FR" sz="2000" i="0" dirty="0" err="1" smtClean="0">
                <a:cs typeface="Arial" pitchFamily="34" charset="0"/>
              </a:rPr>
              <a:t>payments</a:t>
            </a:r>
            <a:r>
              <a:rPr lang="fr-FR" altLang="fr-FR" sz="2000" i="0" dirty="0" smtClean="0">
                <a:cs typeface="Arial" pitchFamily="34" charset="0"/>
              </a:rPr>
              <a:t> set out in the </a:t>
            </a:r>
            <a:r>
              <a:rPr lang="fr-FR" altLang="fr-FR" sz="2000" i="0" dirty="0" err="1" smtClean="0">
                <a:cs typeface="Arial" pitchFamily="34" charset="0"/>
              </a:rPr>
              <a:t>financing</a:t>
            </a:r>
            <a:r>
              <a:rPr lang="fr-FR" altLang="fr-FR" sz="2000" i="0" dirty="0" smtClean="0">
                <a:cs typeface="Arial" pitchFamily="34" charset="0"/>
              </a:rPr>
              <a:t> </a:t>
            </a:r>
            <a:r>
              <a:rPr lang="fr-FR" altLang="fr-FR" sz="2000" i="0" dirty="0" err="1" smtClean="0">
                <a:cs typeface="Arial" pitchFamily="34" charset="0"/>
              </a:rPr>
              <a:t>contract</a:t>
            </a:r>
            <a:r>
              <a:rPr lang="fr-FR" altLang="fr-FR" sz="2000" i="0" dirty="0" smtClean="0">
                <a:cs typeface="Arial" pitchFamily="34" charset="0"/>
              </a:rPr>
              <a:t>)</a:t>
            </a:r>
          </a:p>
          <a:p>
            <a:pPr marL="0" indent="0">
              <a:spcBef>
                <a:spcPts val="300"/>
              </a:spcBef>
              <a:spcAft>
                <a:spcPts val="600"/>
              </a:spcAft>
              <a:buClr>
                <a:srgbClr val="003366"/>
              </a:buClr>
              <a:buFont typeface="Wingdings" pitchFamily="2" charset="2"/>
              <a:buChar char="§"/>
            </a:pPr>
            <a:r>
              <a:rPr lang="fr-FR" altLang="fr-FR" sz="2000" i="0" dirty="0" err="1" smtClean="0">
                <a:cs typeface="Arial" pitchFamily="34" charset="0"/>
              </a:rPr>
              <a:t>allocates</a:t>
            </a:r>
            <a:r>
              <a:rPr lang="fr-FR" altLang="fr-FR" sz="2000" i="0" dirty="0" smtClean="0">
                <a:cs typeface="Arial" pitchFamily="34" charset="0"/>
              </a:rPr>
              <a:t> management </a:t>
            </a:r>
            <a:r>
              <a:rPr lang="fr-FR" altLang="fr-FR" sz="2000" i="0" dirty="0" err="1" smtClean="0">
                <a:cs typeface="Arial" pitchFamily="34" charset="0"/>
              </a:rPr>
              <a:t>responsibilities</a:t>
            </a:r>
            <a:endParaRPr lang="fr-FR" altLang="fr-FR" sz="2000" i="0" dirty="0" smtClean="0">
              <a:cs typeface="Arial" pitchFamily="34" charset="0"/>
            </a:endParaRPr>
          </a:p>
        </p:txBody>
      </p:sp>
      <p:sp>
        <p:nvSpPr>
          <p:cNvPr id="17414" name="Rectangle 53"/>
          <p:cNvSpPr>
            <a:spLocks noChangeArrowheads="1"/>
          </p:cNvSpPr>
          <p:nvPr/>
        </p:nvSpPr>
        <p:spPr bwMode="auto">
          <a:xfrm>
            <a:off x="0" y="981100"/>
            <a:ext cx="9144000" cy="647700"/>
          </a:xfrm>
          <a:prstGeom prst="rect">
            <a:avLst/>
          </a:prstGeom>
          <a:solidFill>
            <a:schemeClr val="bg1"/>
          </a:solidFill>
          <a:ln>
            <a:noFill/>
          </a:ln>
        </p:spPr>
        <p:txBody>
          <a:bodyPr lIns="90488" tIns="44450" rIns="90488" bIns="44450" anchor="ctr"/>
          <a:lstStyle/>
          <a:p>
            <a:pPr marL="358775" indent="-358775" algn="ctr" eaLnBrk="0" hangingPunct="0">
              <a:defRPr/>
            </a:pPr>
            <a:r>
              <a:rPr lang="fr-BE" sz="3000" b="1" dirty="0" smtClean="0">
                <a:latin typeface="Verdana"/>
              </a:rPr>
              <a:t>Activity </a:t>
            </a:r>
            <a:r>
              <a:rPr lang="fr-BE" sz="3000" b="1" dirty="0" err="1" smtClean="0">
                <a:latin typeface="Verdana"/>
              </a:rPr>
              <a:t>schedule</a:t>
            </a:r>
            <a:endParaRPr lang="fr-BE" sz="3000" b="1" dirty="0" smtClean="0">
              <a:latin typeface="Verdana"/>
            </a:endParaRPr>
          </a:p>
        </p:txBody>
      </p:sp>
      <p:sp>
        <p:nvSpPr>
          <p:cNvPr id="2" name="AutoShape 55"/>
          <p:cNvSpPr>
            <a:spLocks noChangeArrowheads="1"/>
          </p:cNvSpPr>
          <p:nvPr/>
        </p:nvSpPr>
        <p:spPr bwMode="auto">
          <a:xfrm>
            <a:off x="4173538" y="3276600"/>
            <a:ext cx="731837" cy="574675"/>
          </a:xfrm>
          <a:prstGeom prst="downArrow">
            <a:avLst>
              <a:gd name="adj1" fmla="val 50000"/>
              <a:gd name="adj2" fmla="val 25000"/>
            </a:avLst>
          </a:prstGeom>
          <a:solidFill>
            <a:srgbClr val="FFCC00"/>
          </a:solidFill>
          <a:ln w="9525">
            <a:solidFill>
              <a:srgbClr val="FFCC00"/>
            </a:solidFill>
            <a:miter lim="800000"/>
            <a:headEnd/>
            <a:tailEnd/>
          </a:ln>
        </p:spPr>
        <p:txBody>
          <a:bodyPr vert="eaVert" wrap="none" anchor="ct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endParaRPr lang="fr-BE" altLang="fr-FR" sz="2400">
              <a:solidFill>
                <a:srgbClr val="3300CC"/>
              </a:solidFill>
            </a:endParaRPr>
          </a:p>
        </p:txBody>
      </p:sp>
      <p:sp>
        <p:nvSpPr>
          <p:cNvPr id="17415" name="Text Box 50"/>
          <p:cNvSpPr txBox="1">
            <a:spLocks noChangeArrowheads="1"/>
          </p:cNvSpPr>
          <p:nvPr/>
        </p:nvSpPr>
        <p:spPr bwMode="auto">
          <a:xfrm>
            <a:off x="214313" y="1484313"/>
            <a:ext cx="8510587" cy="253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spcBef>
                <a:spcPct val="50000"/>
              </a:spcBef>
            </a:pPr>
            <a:r>
              <a:rPr lang="fr-BE" altLang="fr-FR" sz="2000" b="1" dirty="0" smtClean="0"/>
              <a:t>How and </a:t>
            </a:r>
            <a:r>
              <a:rPr lang="fr-BE" altLang="fr-FR" sz="2000" b="1" dirty="0" err="1" smtClean="0"/>
              <a:t>why</a:t>
            </a:r>
            <a:r>
              <a:rPr lang="fr-BE" altLang="fr-FR" sz="2000" b="1" dirty="0" smtClean="0"/>
              <a:t>?</a:t>
            </a:r>
            <a:endParaRPr lang="fr-FR" altLang="fr-FR" sz="2000" b="1" dirty="0"/>
          </a:p>
          <a:p>
            <a:pPr>
              <a:spcBef>
                <a:spcPct val="50000"/>
              </a:spcBef>
              <a:buClr>
                <a:srgbClr val="003366"/>
              </a:buClr>
              <a:buFont typeface="Wingdings" pitchFamily="2" charset="2"/>
              <a:buChar char="§"/>
            </a:pPr>
            <a:r>
              <a:rPr lang="fr-FR" altLang="fr-FR" sz="2000" dirty="0"/>
              <a:t> </a:t>
            </a:r>
            <a:r>
              <a:rPr lang="fr-FR" altLang="fr-FR" sz="2000" dirty="0" err="1" smtClean="0"/>
              <a:t>Identify</a:t>
            </a:r>
            <a:r>
              <a:rPr lang="fr-FR" altLang="fr-FR" sz="2000" dirty="0" smtClean="0"/>
              <a:t> </a:t>
            </a:r>
            <a:r>
              <a:rPr lang="fr-FR" altLang="fr-FR" sz="2000" dirty="0" err="1"/>
              <a:t>sequences</a:t>
            </a:r>
            <a:r>
              <a:rPr lang="fr-FR" altLang="fr-FR" sz="2000" dirty="0"/>
              <a:t> and </a:t>
            </a:r>
            <a:r>
              <a:rPr lang="fr-FR" altLang="fr-FR" sz="2000" dirty="0" err="1"/>
              <a:t>interdependences</a:t>
            </a:r>
            <a:r>
              <a:rPr lang="fr-FR" altLang="fr-FR" sz="2000" dirty="0"/>
              <a:t> </a:t>
            </a:r>
            <a:r>
              <a:rPr lang="fr-FR" altLang="fr-FR" sz="2000" dirty="0" err="1"/>
              <a:t>between</a:t>
            </a:r>
            <a:r>
              <a:rPr lang="fr-FR" altLang="fr-FR" sz="2000" dirty="0"/>
              <a:t> </a:t>
            </a:r>
            <a:r>
              <a:rPr lang="fr-FR" altLang="fr-FR" sz="2000" dirty="0" err="1"/>
              <a:t>activities</a:t>
            </a:r>
            <a:endParaRPr lang="fr-FR" altLang="fr-FR" sz="2000" dirty="0"/>
          </a:p>
          <a:p>
            <a:pPr>
              <a:spcBef>
                <a:spcPct val="50000"/>
              </a:spcBef>
              <a:buClr>
                <a:srgbClr val="003366"/>
              </a:buClr>
              <a:buFont typeface="Wingdings" pitchFamily="2" charset="2"/>
              <a:buChar char="§"/>
            </a:pPr>
            <a:r>
              <a:rPr lang="fr-FR" altLang="fr-FR" sz="2000" dirty="0"/>
              <a:t> </a:t>
            </a:r>
            <a:r>
              <a:rPr lang="fr-FR" altLang="fr-FR" sz="2000" dirty="0" err="1" smtClean="0"/>
              <a:t>Estimate</a:t>
            </a:r>
            <a:r>
              <a:rPr lang="fr-FR" altLang="fr-FR" sz="2000" dirty="0" smtClean="0"/>
              <a:t> </a:t>
            </a:r>
            <a:r>
              <a:rPr lang="fr-FR" altLang="fr-FR" sz="2000" dirty="0"/>
              <a:t>durations</a:t>
            </a:r>
          </a:p>
          <a:p>
            <a:pPr>
              <a:spcBef>
                <a:spcPct val="50000"/>
              </a:spcBef>
              <a:buClr>
                <a:srgbClr val="003366"/>
              </a:buClr>
              <a:buFont typeface="Wingdings" pitchFamily="2" charset="2"/>
              <a:buChar char="§"/>
            </a:pPr>
            <a:r>
              <a:rPr lang="fr-FR" altLang="fr-FR" sz="2000" dirty="0"/>
              <a:t> Set </a:t>
            </a:r>
            <a:r>
              <a:rPr lang="fr-FR" altLang="fr-FR" sz="2000" dirty="0" err="1"/>
              <a:t>milestones</a:t>
            </a:r>
            <a:r>
              <a:rPr lang="fr-FR" altLang="fr-FR" sz="2000" dirty="0"/>
              <a:t>: key dates and deadlines</a:t>
            </a:r>
            <a:endParaRPr lang="fr-BE" altLang="fr-FR" sz="2000" dirty="0"/>
          </a:p>
          <a:p>
            <a:pPr>
              <a:spcBef>
                <a:spcPct val="50000"/>
              </a:spcBef>
            </a:pPr>
            <a:r>
              <a:rPr lang="fr-BE" altLang="fr-FR" sz="1600" i="1" dirty="0" err="1"/>
              <a:t>See</a:t>
            </a:r>
            <a:r>
              <a:rPr lang="fr-BE" altLang="fr-FR" sz="1600" i="1" dirty="0"/>
              <a:t> PCM guidelines p. 89</a:t>
            </a:r>
            <a:endParaRPr lang="fr-FR" altLang="fr-FR" sz="1600" i="1" dirty="0"/>
          </a:p>
          <a:p>
            <a:pPr>
              <a:spcBef>
                <a:spcPct val="30000"/>
              </a:spcBef>
            </a:pPr>
            <a:endParaRPr lang="fr-FR" altLang="fr-FR" sz="2000" dirty="0"/>
          </a:p>
        </p:txBody>
      </p:sp>
      <p:sp>
        <p:nvSpPr>
          <p:cNvPr id="3" name="Espace réservé du numéro de diapositive 2"/>
          <p:cNvSpPr>
            <a:spLocks noGrp="1"/>
          </p:cNvSpPr>
          <p:nvPr>
            <p:ph type="sldNum" sz="quarter" idx="12"/>
          </p:nvPr>
        </p:nvSpPr>
        <p:spPr/>
        <p:txBody>
          <a:bodyPr/>
          <a:lstStyle/>
          <a:p>
            <a:pPr>
              <a:defRPr/>
            </a:pPr>
            <a:fld id="{E9D608C9-FF2E-486D-9567-7BEDD8269FBF}" type="slidenum">
              <a:rPr lang="en-GB" smtClean="0">
                <a:solidFill>
                  <a:srgbClr val="000000"/>
                </a:solidFill>
              </a:rPr>
              <a:pPr>
                <a:defRPr/>
              </a:pPr>
              <a:t>9</a:t>
            </a:fld>
            <a:endParaRPr lang="en-GB">
              <a:solidFill>
                <a:srgbClr val="000000"/>
              </a:solidFill>
            </a:endParaRPr>
          </a:p>
        </p:txBody>
      </p:sp>
    </p:spTree>
    <p:extLst>
      <p:ext uri="{BB962C8B-B14F-4D97-AF65-F5344CB8AC3E}">
        <p14:creationId xmlns:p14="http://schemas.microsoft.com/office/powerpoint/2010/main" val="284998215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9502</TotalTime>
  <Words>1063</Words>
  <Application>Microsoft Office PowerPoint</Application>
  <PresentationFormat>Affichage à l'écran (4:3)</PresentationFormat>
  <Paragraphs>277</Paragraphs>
  <Slides>18</Slides>
  <Notes>17</Notes>
  <HiddenSlides>0</HiddenSlides>
  <MMClips>0</MMClips>
  <ScaleCrop>false</ScaleCrop>
  <HeadingPairs>
    <vt:vector size="6" baseType="variant">
      <vt:variant>
        <vt:lpstr>Polices utilisées</vt:lpstr>
      </vt:variant>
      <vt:variant>
        <vt:i4>8</vt:i4>
      </vt:variant>
      <vt:variant>
        <vt:lpstr>Thème</vt:lpstr>
      </vt:variant>
      <vt:variant>
        <vt:i4>4</vt:i4>
      </vt:variant>
      <vt:variant>
        <vt:lpstr>Titres des diapositives</vt:lpstr>
      </vt:variant>
      <vt:variant>
        <vt:i4>18</vt:i4>
      </vt:variant>
    </vt:vector>
  </HeadingPairs>
  <TitlesOfParts>
    <vt:vector size="30" baseType="lpstr">
      <vt:lpstr>Arial</vt:lpstr>
      <vt:lpstr>Arial Narrow</vt:lpstr>
      <vt:lpstr>Calibri</vt:lpstr>
      <vt:lpstr>Cambria</vt:lpstr>
      <vt:lpstr>Tahoma</vt:lpstr>
      <vt:lpstr>Times New Roman</vt:lpstr>
      <vt:lpstr>Verdana</vt:lpstr>
      <vt:lpstr>Wingdings</vt:lpstr>
      <vt:lpstr>Slide_Master</vt:lpstr>
      <vt:lpstr>1_Slide_Master</vt:lpstr>
      <vt:lpstr>2_Slide_Master</vt:lpstr>
      <vt:lpstr>3_Slide_Master</vt:lpstr>
      <vt:lpstr>Session 7</vt:lpstr>
      <vt:lpstr>Présentation PowerPoint</vt:lpstr>
      <vt:lpstr>Purposes of the LFM</vt:lpstr>
      <vt:lpstr>Présentation PowerPoint</vt:lpstr>
      <vt:lpstr>What a LogFrame Matrix looks like</vt:lpstr>
      <vt:lpstr>Logical Framework Matrix (LFM) </vt:lpstr>
      <vt:lpstr>Writing objective statements</vt:lpstr>
      <vt:lpstr>Présentation PowerPoint</vt:lpstr>
      <vt:lpstr>Présentation PowerPoint</vt:lpstr>
      <vt:lpstr>Présentation PowerPoint</vt:lpstr>
      <vt:lpstr>Activity schedule: tips &amp; tricks</vt:lpstr>
      <vt:lpstr>Présentation PowerPoint</vt:lpstr>
      <vt:lpstr>Présentation PowerPoint</vt:lpstr>
      <vt:lpstr>Resource schedule &amp; budget</vt:lpstr>
      <vt:lpstr>Présentation PowerPoint</vt:lpstr>
      <vt:lpstr>Interlocking or « nested » logframes</vt:lpstr>
      <vt:lpstr>Présentation PowerPoint</vt:lpstr>
      <vt:lpstr>Case Study:   Building a LFM</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saskia van crugten</cp:lastModifiedBy>
  <cp:revision>654</cp:revision>
  <cp:lastPrinted>2015-06-20T09:15:34Z</cp:lastPrinted>
  <dcterms:created xsi:type="dcterms:W3CDTF">2011-10-28T10:25:18Z</dcterms:created>
  <dcterms:modified xsi:type="dcterms:W3CDTF">2015-11-02T12:10:16Z</dcterms:modified>
</cp:coreProperties>
</file>